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4"/>
  </p:notesMasterIdLst>
  <p:sldIdLst>
    <p:sldId id="267" r:id="rId6"/>
    <p:sldId id="2147375347" r:id="rId7"/>
    <p:sldId id="2147375346" r:id="rId8"/>
    <p:sldId id="2147375339" r:id="rId9"/>
    <p:sldId id="2147375340" r:id="rId10"/>
    <p:sldId id="2147375341" r:id="rId11"/>
    <p:sldId id="2147375343" r:id="rId12"/>
    <p:sldId id="28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  <a:srgbClr val="112D6A"/>
    <a:srgbClr val="005CA4"/>
    <a:srgbClr val="FFFFFF"/>
    <a:srgbClr val="C8D41F"/>
    <a:srgbClr val="009FE3"/>
    <a:srgbClr val="E5660D"/>
    <a:srgbClr val="006935"/>
    <a:srgbClr val="009B3E"/>
    <a:srgbClr val="F0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88C99-19FB-4DFA-B0D3-E37E34DF106A}" v="3" dt="2026-04-13T15:26:10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301"/>
  </p:normalViewPr>
  <p:slideViewPr>
    <p:cSldViewPr snapToGrid="0">
      <p:cViewPr varScale="1">
        <p:scale>
          <a:sx n="70" d="100"/>
          <a:sy n="70" d="100"/>
        </p:scale>
        <p:origin x="53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A IMELDA GIRALDO LEITON" userId="4398c7d4-7603-4e3b-8409-f753e5e9dc4c" providerId="ADAL" clId="{877048A0-09A0-470E-BA04-B83DEB5F9915}"/>
    <pc:docChg chg="addSld delSld modSld">
      <pc:chgData name="LIDA IMELDA GIRALDO LEITON" userId="4398c7d4-7603-4e3b-8409-f753e5e9dc4c" providerId="ADAL" clId="{877048A0-09A0-470E-BA04-B83DEB5F9915}" dt="2026-04-13T15:26:10.892" v="2"/>
      <pc:docMkLst>
        <pc:docMk/>
      </pc:docMkLst>
      <pc:sldChg chg="add del">
        <pc:chgData name="LIDA IMELDA GIRALDO LEITON" userId="4398c7d4-7603-4e3b-8409-f753e5e9dc4c" providerId="ADAL" clId="{877048A0-09A0-470E-BA04-B83DEB5F9915}" dt="2026-04-13T15:26:10.892" v="2"/>
        <pc:sldMkLst>
          <pc:docMk/>
          <pc:sldMk cId="2193400457" sldId="2147375347"/>
        </pc:sldMkLst>
      </pc:sldChg>
    </pc:docChg>
  </pc:docChgLst>
  <pc:docChgLst>
    <pc:chgData name="DIANA MARGARITA CACERES CASTELLANOS" userId="caf71b5f-5cea-4ef8-bc7d-c325e990eeee" providerId="ADAL" clId="{F34C560D-9F12-477B-8373-EB41593F1D36}"/>
    <pc:docChg chg="custSel modSld">
      <pc:chgData name="DIANA MARGARITA CACERES CASTELLANOS" userId="caf71b5f-5cea-4ef8-bc7d-c325e990eeee" providerId="ADAL" clId="{F34C560D-9F12-477B-8373-EB41593F1D36}" dt="2026-04-10T13:29:40.619" v="170" actId="6549"/>
      <pc:docMkLst>
        <pc:docMk/>
      </pc:docMkLst>
      <pc:sldChg chg="addSp modSp mod">
        <pc:chgData name="DIANA MARGARITA CACERES CASTELLANOS" userId="caf71b5f-5cea-4ef8-bc7d-c325e990eeee" providerId="ADAL" clId="{F34C560D-9F12-477B-8373-EB41593F1D36}" dt="2026-04-10T13:29:28.049" v="168" actId="20577"/>
        <pc:sldMkLst>
          <pc:docMk/>
          <pc:sldMk cId="2448465573" sldId="2147375339"/>
        </pc:sldMkLst>
        <pc:spChg chg="add mod">
          <ac:chgData name="DIANA MARGARITA CACERES CASTELLANOS" userId="caf71b5f-5cea-4ef8-bc7d-c325e990eeee" providerId="ADAL" clId="{F34C560D-9F12-477B-8373-EB41593F1D36}" dt="2026-04-10T13:29:20.446" v="167" actId="121"/>
          <ac:spMkLst>
            <pc:docMk/>
            <pc:sldMk cId="2448465573" sldId="2147375339"/>
            <ac:spMk id="8" creationId="{6F79C78B-B65A-31F0-5307-EE47A0CE2884}"/>
          </ac:spMkLst>
        </pc:spChg>
        <pc:graphicFrameChg chg="modGraphic">
          <ac:chgData name="DIANA MARGARITA CACERES CASTELLANOS" userId="caf71b5f-5cea-4ef8-bc7d-c325e990eeee" providerId="ADAL" clId="{F34C560D-9F12-477B-8373-EB41593F1D36}" dt="2026-04-10T13:29:28.049" v="168" actId="20577"/>
          <ac:graphicFrameMkLst>
            <pc:docMk/>
            <pc:sldMk cId="2448465573" sldId="2147375339"/>
            <ac:graphicFrameMk id="7" creationId="{00000000-0000-0000-0000-000000000000}"/>
          </ac:graphicFrameMkLst>
        </pc:graphicFrameChg>
      </pc:sldChg>
      <pc:sldChg chg="delSp modSp mod">
        <pc:chgData name="DIANA MARGARITA CACERES CASTELLANOS" userId="caf71b5f-5cea-4ef8-bc7d-c325e990eeee" providerId="ADAL" clId="{F34C560D-9F12-477B-8373-EB41593F1D36}" dt="2026-04-10T13:29:40.619" v="170" actId="6549"/>
        <pc:sldMkLst>
          <pc:docMk/>
          <pc:sldMk cId="964566262" sldId="2147375346"/>
        </pc:sldMkLst>
        <pc:spChg chg="mod">
          <ac:chgData name="DIANA MARGARITA CACERES CASTELLANOS" userId="caf71b5f-5cea-4ef8-bc7d-c325e990eeee" providerId="ADAL" clId="{F34C560D-9F12-477B-8373-EB41593F1D36}" dt="2026-04-10T13:29:40.619" v="170" actId="6549"/>
          <ac:spMkLst>
            <pc:docMk/>
            <pc:sldMk cId="964566262" sldId="2147375346"/>
            <ac:spMk id="4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indeterco.sharepoint.com/sites/PLANEACIONESTRATEGICA/Documentos%20compartidos/General/Seguimiento/RAE%20CORPORATIVA/Dashboard%20PE%202023-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85141103581919E-2"/>
          <c:w val="1"/>
          <c:h val="0.80999150204022574"/>
        </c:manualLayout>
      </c:layout>
      <c:ofPieChart>
        <c:ofPieType val="pie"/>
        <c:varyColors val="0"/>
        <c:ser>
          <c:idx val="0"/>
          <c:order val="0"/>
          <c:tx>
            <c:strRef>
              <c:f>'Obj5'!$O$38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63-41D0-A4D3-C5EE31F59B8E}"/>
              </c:ext>
            </c:extLst>
          </c:dPt>
          <c:dPt>
            <c:idx val="1"/>
            <c:bubble3D val="0"/>
            <c:spPr>
              <a:solidFill>
                <a:srgbClr val="27CED7"/>
              </a:solidFill>
              <a:ln w="12700">
                <a:solidFill>
                  <a:srgbClr val="002060">
                    <a:alpha val="38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3-41D0-A4D3-C5EE31F59B8E}"/>
              </c:ext>
            </c:extLst>
          </c:dPt>
          <c:dPt>
            <c:idx val="2"/>
            <c:bubble3D val="0"/>
            <c:spPr>
              <a:solidFill>
                <a:srgbClr val="C8D4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63-41D0-A4D3-C5EE31F59B8E}"/>
              </c:ext>
            </c:extLst>
          </c:dPt>
          <c:dPt>
            <c:idx val="3"/>
            <c:bubble3D val="0"/>
            <c:spPr>
              <a:solidFill>
                <a:srgbClr val="27CED7"/>
              </a:solidFill>
              <a:ln w="19050">
                <a:solidFill>
                  <a:srgbClr val="27CED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63-41D0-A4D3-C5EE31F59B8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dirty="0"/>
                      <a:t>$4.20 Bill</a:t>
                    </a:r>
                  </a:p>
                </c:rich>
              </c:tx>
              <c:numFmt formatCode="&quot;$&quot;\ ###,###,,,\ &quot;Bill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 w="3175"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63-41D0-A4D3-C5EE31F59B8E}"/>
                </c:ext>
              </c:extLst>
            </c:dLbl>
            <c:dLbl>
              <c:idx val="1"/>
              <c:layout>
                <c:manualLayout>
                  <c:x val="-0.14212192812766875"/>
                  <c:y val="0.222601234231276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900" b="0" i="0" u="none" strike="noStrike" kern="1200" baseline="0">
                        <a:ln w="3175">
                          <a:noFill/>
                        </a:ln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dirty="0"/>
                      <a:t>$508.057 Mill</a:t>
                    </a:r>
                  </a:p>
                </c:rich>
              </c:tx>
              <c:numFmt formatCode="&quot;$&quot;\ ###,###,,,\ &quot;Bill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ln w="3175">
                        <a:noFill/>
                      </a:ln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863-41D0-A4D3-C5EE31F59B8E}"/>
                </c:ext>
              </c:extLst>
            </c:dLbl>
            <c:dLbl>
              <c:idx val="2"/>
              <c:layout>
                <c:manualLayout>
                  <c:x val="0.27035204946099844"/>
                  <c:y val="7.35005950161726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ln w="0">
                          <a:noFill/>
                          <a:beve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dirty="0"/>
                      <a:t>$427.167 Mill</a:t>
                    </a:r>
                  </a:p>
                </c:rich>
              </c:tx>
              <c:numFmt formatCode="&quot;$&quot;\ #,###,,,\ &quot;Mil mill Saras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ln w="0">
                        <a:noFill/>
                        <a:bevel/>
                      </a:ln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32217314077884"/>
                      <c:h val="0.130466338460462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E863-41D0-A4D3-C5EE31F59B8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63-41D0-A4D3-C5EE31F59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'Obj5'!$N$39:$N$41</c:f>
              <c:strCache>
                <c:ptCount val="3"/>
                <c:pt idx="0">
                  <c:v>Total desembolsos</c:v>
                </c:pt>
                <c:pt idx="1">
                  <c:v>Des. No excento SARAS</c:v>
                </c:pt>
                <c:pt idx="2">
                  <c:v>Desembolso con Saras</c:v>
                </c:pt>
              </c:strCache>
            </c:strRef>
          </c:cat>
          <c:val>
            <c:numRef>
              <c:f>'Obj5'!$O$39:$O$41</c:f>
              <c:numCache>
                <c:formatCode>"$"\ #,###,,,\ "Mil mill"</c:formatCode>
                <c:ptCount val="3"/>
                <c:pt idx="0" formatCode="&quot;$&quot;\ #,###,,\ &quot;Bill&quot;">
                  <c:v>5328601000000</c:v>
                </c:pt>
                <c:pt idx="1">
                  <c:v>1131532268699</c:v>
                </c:pt>
                <c:pt idx="2">
                  <c:v>508620307499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63-41D0-A4D3-C5EE31F59B8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32"/>
        <c:splitType val="cust"/>
        <c:custSplit>
          <c:secondPiePt val="2"/>
        </c:custSplit>
        <c:secondPieSize val="57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126296345812278E-2"/>
          <c:y val="0.87591427724339876"/>
          <c:w val="0.91954231933011565"/>
          <c:h val="0.11879796803506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044570382048936E-2"/>
          <c:y val="7.8282111112085315E-2"/>
          <c:w val="1"/>
          <c:h val="0.75547175766789432"/>
        </c:manualLayout>
      </c:layout>
      <c:barChart>
        <c:barDir val="col"/>
        <c:grouping val="clustered"/>
        <c:varyColors val="0"/>
        <c:ser>
          <c:idx val="1"/>
          <c:order val="0"/>
          <c:tx>
            <c:v>Fin. Mun. Cat 3,4,5 y 6</c:v>
          </c:tx>
          <c:spPr>
            <a:solidFill>
              <a:srgbClr val="C8D41F"/>
            </a:solidFill>
            <a:ln w="19050" cap="rnd">
              <a:solidFill>
                <a:srgbClr val="C8D41F"/>
              </a:solidFill>
              <a:round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8D41F"/>
              </a:solidFill>
              <a:ln w="19050" cap="rnd">
                <a:solidFill>
                  <a:srgbClr val="C8D41F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86-4223-B28C-9BDADA198B0A}"/>
              </c:ext>
            </c:extLst>
          </c:dPt>
          <c:dLbls>
            <c:dLbl>
              <c:idx val="8"/>
              <c:layout>
                <c:manualLayout>
                  <c:x val="0"/>
                  <c:y val="4.8413357054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86-4223-B28C-9BDADA198B0A}"/>
                </c:ext>
              </c:extLst>
            </c:dLbl>
            <c:dLbl>
              <c:idx val="9"/>
              <c:layout>
                <c:manualLayout>
                  <c:x val="-8.7729530809150219E-17"/>
                  <c:y val="-2.4206678527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86-4223-B28C-9BDADA198B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'Obj1'!$Z$22:$AK$22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'Obj1'!$Z$32:$AK$32</c:f>
              <c:numCache>
                <c:formatCode>General</c:formatCode>
                <c:ptCount val="12"/>
                <c:pt idx="0">
                  <c:v>90</c:v>
                </c:pt>
                <c:pt idx="1">
                  <c:v>193</c:v>
                </c:pt>
                <c:pt idx="2">
                  <c:v>207</c:v>
                </c:pt>
                <c:pt idx="3">
                  <c:v>219</c:v>
                </c:pt>
                <c:pt idx="4">
                  <c:v>229</c:v>
                </c:pt>
                <c:pt idx="5">
                  <c:v>244</c:v>
                </c:pt>
                <c:pt idx="6">
                  <c:v>258</c:v>
                </c:pt>
                <c:pt idx="7">
                  <c:v>272</c:v>
                </c:pt>
                <c:pt idx="8">
                  <c:v>278</c:v>
                </c:pt>
                <c:pt idx="9">
                  <c:v>365</c:v>
                </c:pt>
                <c:pt idx="10">
                  <c:v>339</c:v>
                </c:pt>
                <c:pt idx="11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86-4223-B28C-9BDADA198B0A}"/>
            </c:ext>
          </c:extLst>
        </c:ser>
        <c:ser>
          <c:idx val="6"/>
          <c:order val="1"/>
          <c:tx>
            <c:strRef>
              <c:f>'Obj1'!$A$30</c:f>
              <c:strCache>
                <c:ptCount val="1"/>
                <c:pt idx="0">
                  <c:v>Meta Trimestre Mun.</c:v>
                </c:pt>
              </c:strCache>
            </c:strRef>
          </c:tx>
          <c:spPr>
            <a:solidFill>
              <a:srgbClr val="27CE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'Obj1'!$Z$22:$AK$22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'Obj1'!$Z$30:$AK$30</c:f>
              <c:numCache>
                <c:formatCode>General</c:formatCode>
                <c:ptCount val="12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129</c:v>
                </c:pt>
                <c:pt idx="7">
                  <c:v>129</c:v>
                </c:pt>
                <c:pt idx="8">
                  <c:v>129</c:v>
                </c:pt>
                <c:pt idx="9">
                  <c:v>165</c:v>
                </c:pt>
                <c:pt idx="10">
                  <c:v>165</c:v>
                </c:pt>
                <c:pt idx="1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86-4223-B28C-9BDADA198B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2247167"/>
        <c:axId val="1234952527"/>
      </c:barChart>
      <c:lineChart>
        <c:grouping val="stacked"/>
        <c:varyColors val="0"/>
        <c:ser>
          <c:idx val="7"/>
          <c:order val="2"/>
          <c:tx>
            <c:strRef>
              <c:f>'Obj1'!$A$13</c:f>
              <c:strCache>
                <c:ptCount val="1"/>
                <c:pt idx="0">
                  <c:v>Resultado $ Acumulado</c:v>
                </c:pt>
              </c:strCache>
            </c:strRef>
          </c:tx>
          <c:spPr>
            <a:ln>
              <a:solidFill>
                <a:srgbClr val="00B050"/>
              </a:solidFill>
              <a:prstDash val="solid"/>
            </a:ln>
            <a:effectLst/>
          </c:spPr>
          <c:dPt>
            <c:idx val="12"/>
            <c:marker>
              <c:symbol val="triangle"/>
              <c:size val="8"/>
            </c:marker>
            <c:bubble3D val="0"/>
            <c:spPr>
              <a:ln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86-4223-B28C-9BDADA198B0A}"/>
              </c:ext>
            </c:extLst>
          </c:dPt>
          <c:dLbls>
            <c:dLbl>
              <c:idx val="0"/>
              <c:layout>
                <c:manualLayout>
                  <c:x val="5.9816280182847644E-3"/>
                  <c:y val="-8.8756795940699974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$0,53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686-4223-B28C-9BDADA198B0A}"/>
                </c:ext>
              </c:extLst>
            </c:dLbl>
            <c:dLbl>
              <c:idx val="1"/>
              <c:layout>
                <c:manualLayout>
                  <c:x val="-2.1932382702287555E-17"/>
                  <c:y val="1.93653428218429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$1,64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686-4223-B28C-9BDADA198B0A}"/>
                </c:ext>
              </c:extLst>
            </c:dLbl>
            <c:dLbl>
              <c:idx val="2"/>
              <c:layout>
                <c:manualLayout>
                  <c:x val="0"/>
                  <c:y val="3.3889349938225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$1,99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686-4223-B28C-9BDADA198B0A}"/>
                </c:ext>
              </c:extLst>
            </c:dLbl>
            <c:dLbl>
              <c:idx val="3"/>
              <c:layout>
                <c:manualLayout>
                  <c:x val="0"/>
                  <c:y val="2.4206678527303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$2,36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686-4223-B28C-9BDADA198B0A}"/>
                </c:ext>
              </c:extLst>
            </c:dLbl>
            <c:dLbl>
              <c:idx val="4"/>
              <c:layout>
                <c:manualLayout>
                  <c:x val="0"/>
                  <c:y val="1.4524007116382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$2,78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686-4223-B28C-9BDADA198B0A}"/>
                </c:ext>
              </c:extLst>
            </c:dLbl>
            <c:dLbl>
              <c:idx val="5"/>
              <c:layout>
                <c:manualLayout>
                  <c:x val="0"/>
                  <c:y val="2.90480142327646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$2,99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686-4223-B28C-9BDADA198B0A}"/>
                </c:ext>
              </c:extLst>
            </c:dLbl>
            <c:dLbl>
              <c:idx val="6"/>
              <c:layout>
                <c:manualLayout>
                  <c:x val="3.5889768109708523E-3"/>
                  <c:y val="4.84133570546075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$3,24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F686-4223-B28C-9BDADA198B0A}"/>
                </c:ext>
              </c:extLst>
            </c:dLbl>
            <c:dLbl>
              <c:idx val="7"/>
              <c:layout>
                <c:manualLayout>
                  <c:x val="-6.9049001480256569E-17"/>
                  <c:y val="4.84133570546075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$3,53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686-4223-B28C-9BDADA198B0A}"/>
                </c:ext>
              </c:extLst>
            </c:dLbl>
            <c:dLbl>
              <c:idx val="8"/>
              <c:layout>
                <c:manualLayout>
                  <c:x val="-8.7729530809150219E-17"/>
                  <c:y val="2.9048014232764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$3,70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F686-4223-B28C-9BDADA198B0A}"/>
                </c:ext>
              </c:extLst>
            </c:dLbl>
            <c:dLbl>
              <c:idx val="9"/>
              <c:layout>
                <c:manualLayout>
                  <c:x val="0"/>
                  <c:y val="2.42066785273037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$3,85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F686-4223-B28C-9BDADA198B0A}"/>
                </c:ext>
              </c:extLst>
            </c:dLbl>
            <c:dLbl>
              <c:idx val="10"/>
              <c:layout>
                <c:manualLayout>
                  <c:x val="2.3926512073139013E-3"/>
                  <c:y val="3.38893499382253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$4,04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F686-4223-B28C-9BDADA198B0A}"/>
                </c:ext>
              </c:extLst>
            </c:dLbl>
            <c:dLbl>
              <c:idx val="11"/>
              <c:layout>
                <c:manualLayout>
                  <c:x val="2.6806051372160872E-2"/>
                  <c:y val="-2.420667852730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$4,20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F686-4223-B28C-9BDADA198B0A}"/>
                </c:ext>
              </c:extLst>
            </c:dLbl>
            <c:dLbl>
              <c:idx val="12"/>
              <c:layout>
                <c:manualLayout>
                  <c:x val="-3.744080783816546E-2"/>
                  <c:y val="-5.80960284655291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$3,45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686-4223-B28C-9BDADA198B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('Obj1'!$Z$22:$AH$22,'Obj1'!$AK$22)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Dic</c:v>
                </c:pt>
              </c:strCache>
            </c:strRef>
          </c:cat>
          <c:val>
            <c:numRef>
              <c:f>('Obj1'!$Z$13:$AK$13,'Obj1'!$AK$19)</c:f>
              <c:numCache>
                <c:formatCode>_-"$"\ * #,##0_-;\-"$"\ * #,##0_-;_-"$"\ * "-"??_-;_-@_-</c:formatCode>
                <c:ptCount val="13"/>
                <c:pt idx="0">
                  <c:v>529615.08776599995</c:v>
                </c:pt>
                <c:pt idx="1">
                  <c:v>1644253.764339</c:v>
                </c:pt>
                <c:pt idx="2">
                  <c:v>1989696.004339</c:v>
                </c:pt>
                <c:pt idx="3" formatCode="_-&quot;$&quot;\ * #,##0.0_-;\-&quot;$&quot;\ * #,##0.0_-;_-&quot;$&quot;\ * &quot;-&quot;??_-;_-@_-">
                  <c:v>2356950.1154219997</c:v>
                </c:pt>
                <c:pt idx="4">
                  <c:v>2784249.2085349998</c:v>
                </c:pt>
                <c:pt idx="5">
                  <c:v>2992572.3040389996</c:v>
                </c:pt>
                <c:pt idx="6">
                  <c:v>3235282.6812829995</c:v>
                </c:pt>
                <c:pt idx="7" formatCode="_-&quot;$&quot;\ * #,##0.0_-;\-&quot;$&quot;\ * #,##0.0_-;_-&quot;$&quot;\ * &quot;-&quot;??_-;_-@_-">
                  <c:v>3531041.2227559998</c:v>
                </c:pt>
                <c:pt idx="8" formatCode="_-&quot;$&quot;\ * #,##0.0_-;\-&quot;$&quot;\ * #,##0.0_-;_-&quot;$&quot;\ * &quot;-&quot;??_-;_-@_-">
                  <c:v>3700460.9272719994</c:v>
                </c:pt>
                <c:pt idx="9" formatCode="_-&quot;$&quot;\ * #,##0.0_-;\-&quot;$&quot;\ * #,##0.0_-;_-&quot;$&quot;\ * &quot;-&quot;??_-;_-@_-">
                  <c:v>3852080.5494309994</c:v>
                </c:pt>
                <c:pt idx="10">
                  <c:v>4042505.0911699999</c:v>
                </c:pt>
                <c:pt idx="11">
                  <c:v>4205314</c:v>
                </c:pt>
                <c:pt idx="12">
                  <c:v>3450000.0000020005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686-4223-B28C-9BDADA198B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2602000"/>
        <c:axId val="1097514592"/>
      </c:lineChart>
      <c:catAx>
        <c:axId val="14622471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a "/>
                <a:ea typeface="+mn-ea"/>
                <a:cs typeface="+mn-cs"/>
              </a:defRPr>
            </a:pPr>
            <a:endParaRPr lang="es-CO"/>
          </a:p>
        </c:txPr>
        <c:crossAx val="1234952527"/>
        <c:crosses val="autoZero"/>
        <c:auto val="1"/>
        <c:lblAlgn val="ctr"/>
        <c:lblOffset val="100"/>
        <c:noMultiLvlLbl val="0"/>
      </c:catAx>
      <c:valAx>
        <c:axId val="1234952527"/>
        <c:scaling>
          <c:orientation val="minMax"/>
          <c:max val="387"/>
          <c:min val="-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bg1"/>
                </a:solidFill>
                <a:latin typeface="Helvetia "/>
                <a:ea typeface="+mn-ea"/>
                <a:cs typeface="+mn-cs"/>
              </a:defRPr>
            </a:pPr>
            <a:endParaRPr lang="es-CO"/>
          </a:p>
        </c:txPr>
        <c:crossAx val="1462247167"/>
        <c:crosses val="autoZero"/>
        <c:crossBetween val="between"/>
      </c:valAx>
      <c:valAx>
        <c:axId val="1097514592"/>
        <c:scaling>
          <c:orientation val="minMax"/>
        </c:scaling>
        <c:delete val="0"/>
        <c:axPos val="r"/>
        <c:numFmt formatCode="_-&quot;$&quot;\ * #,##0_-;\-&quot;$&quot;\ * #,##0_-;_-&quot;$&quot;\ * &quot;-&quot;??_-;_-@_-" sourceLinked="1"/>
        <c:majorTickMark val="out"/>
        <c:minorTickMark val="none"/>
        <c:tickLblPos val="nextTo"/>
        <c:spPr>
          <a:ln>
            <a:solidFill>
              <a:schemeClr val="accent5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s-CO"/>
          </a:p>
        </c:txPr>
        <c:crossAx val="462602000"/>
        <c:crosses val="max"/>
        <c:crossBetween val="between"/>
      </c:valAx>
      <c:catAx>
        <c:axId val="4626020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097514592"/>
        <c:crosses val="max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9.923424622160408E-2"/>
          <c:y val="0.89985314908872083"/>
          <c:w val="0.69058405316981508"/>
          <c:h val="7.4093208444525743E-2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Helvetia "/>
          <a:ea typeface="+mn-ea"/>
          <a:cs typeface="+mn-cs"/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5929E-7E38-F345-B6CD-78F582E6AC7E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8748F-1517-5849-930E-EB244994AB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77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93A12-F0F3-132A-17E4-0753C1757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9C58A3-1EBF-1A2E-AD37-B38CDB282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9D60D7-2893-75C1-46AA-B4662F5FD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833AE-940B-D130-ACF8-59DB65090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8748F-1517-5849-930E-EB244994AB17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77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58C8-D1A1-9DB2-5321-44BD4B0F7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EAC0334-9C32-808C-B01E-80B0EAA68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8EE1FE-1136-2E85-CEE8-E36CDFC54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85E142-B543-52C2-2065-5814B208B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F0388-70E7-490E-85FB-AD2D0BF26E9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54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1609-2EF6-B856-A468-4729C5663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56085D5-235B-E13A-8B9A-981591777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DDFCE9A-3AB8-D454-D446-676F77ABF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9E9193-E903-1B87-83EA-CE1BD2FBF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F0388-70E7-490E-85FB-AD2D0BF26E9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4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73041-1745-F9DD-6CA2-0EF486708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049CCD0-A6AE-E090-E8B5-8A1E9BEB5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92B282-3FFC-E8D9-7654-89C9197CB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F125D8-420E-FF4E-8A72-40C5EDEBE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F0388-70E7-490E-85FB-AD2D0BF26E9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2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7A177-E322-D5AA-263B-01764FD83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08072AC-151F-79AA-0E25-781527B21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15A1E6A-A120-E13F-A55B-E78F4714B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76EB3A-1E91-3272-A946-F06CDAC49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F0388-70E7-490E-85FB-AD2D0BF26E9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4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&#10;&#10;Description automatically generated">
            <a:extLst>
              <a:ext uri="{FF2B5EF4-FFF2-40B4-BE49-F238E27FC236}">
                <a16:creationId xmlns:a16="http://schemas.microsoft.com/office/drawing/2014/main" id="{76A4FB5E-1037-0DDA-F03F-C6FFAF6F4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82" y="9525"/>
            <a:ext cx="12208982" cy="6848475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EA54B18-0A0A-46D8-EE00-BF37292FC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4411" y="665986"/>
            <a:ext cx="6761329" cy="4122494"/>
          </a:xfrm>
          <a:custGeom>
            <a:avLst/>
            <a:gdLst>
              <a:gd name="connsiteX0" fmla="*/ 0 w 6311900"/>
              <a:gd name="connsiteY0" fmla="*/ 641627 h 3849688"/>
              <a:gd name="connsiteX1" fmla="*/ 641627 w 6311900"/>
              <a:gd name="connsiteY1" fmla="*/ 0 h 3849688"/>
              <a:gd name="connsiteX2" fmla="*/ 5670273 w 6311900"/>
              <a:gd name="connsiteY2" fmla="*/ 0 h 3849688"/>
              <a:gd name="connsiteX3" fmla="*/ 6311900 w 6311900"/>
              <a:gd name="connsiteY3" fmla="*/ 641627 h 3849688"/>
              <a:gd name="connsiteX4" fmla="*/ 6311900 w 6311900"/>
              <a:gd name="connsiteY4" fmla="*/ 3208061 h 3849688"/>
              <a:gd name="connsiteX5" fmla="*/ 5670273 w 6311900"/>
              <a:gd name="connsiteY5" fmla="*/ 3849688 h 3849688"/>
              <a:gd name="connsiteX6" fmla="*/ 641627 w 6311900"/>
              <a:gd name="connsiteY6" fmla="*/ 3849688 h 3849688"/>
              <a:gd name="connsiteX7" fmla="*/ 0 w 6311900"/>
              <a:gd name="connsiteY7" fmla="*/ 3208061 h 3849688"/>
              <a:gd name="connsiteX8" fmla="*/ 0 w 6311900"/>
              <a:gd name="connsiteY8" fmla="*/ 641627 h 3849688"/>
              <a:gd name="connsiteX0" fmla="*/ 0 w 6311900"/>
              <a:gd name="connsiteY0" fmla="*/ 641627 h 3849688"/>
              <a:gd name="connsiteX1" fmla="*/ 5670273 w 6311900"/>
              <a:gd name="connsiteY1" fmla="*/ 0 h 3849688"/>
              <a:gd name="connsiteX2" fmla="*/ 6311900 w 6311900"/>
              <a:gd name="connsiteY2" fmla="*/ 641627 h 3849688"/>
              <a:gd name="connsiteX3" fmla="*/ 6311900 w 6311900"/>
              <a:gd name="connsiteY3" fmla="*/ 3208061 h 3849688"/>
              <a:gd name="connsiteX4" fmla="*/ 5670273 w 6311900"/>
              <a:gd name="connsiteY4" fmla="*/ 3849688 h 3849688"/>
              <a:gd name="connsiteX5" fmla="*/ 641627 w 6311900"/>
              <a:gd name="connsiteY5" fmla="*/ 3849688 h 3849688"/>
              <a:gd name="connsiteX6" fmla="*/ 0 w 6311900"/>
              <a:gd name="connsiteY6" fmla="*/ 3208061 h 3849688"/>
              <a:gd name="connsiteX7" fmla="*/ 0 w 6311900"/>
              <a:gd name="connsiteY7" fmla="*/ 641627 h 3849688"/>
              <a:gd name="connsiteX0" fmla="*/ 249011 w 6560911"/>
              <a:gd name="connsiteY0" fmla="*/ 641627 h 3849688"/>
              <a:gd name="connsiteX1" fmla="*/ 5919284 w 6560911"/>
              <a:gd name="connsiteY1" fmla="*/ 0 h 3849688"/>
              <a:gd name="connsiteX2" fmla="*/ 6560911 w 6560911"/>
              <a:gd name="connsiteY2" fmla="*/ 641627 h 3849688"/>
              <a:gd name="connsiteX3" fmla="*/ 6560911 w 6560911"/>
              <a:gd name="connsiteY3" fmla="*/ 3208061 h 3849688"/>
              <a:gd name="connsiteX4" fmla="*/ 5919284 w 6560911"/>
              <a:gd name="connsiteY4" fmla="*/ 3849688 h 3849688"/>
              <a:gd name="connsiteX5" fmla="*/ 890638 w 6560911"/>
              <a:gd name="connsiteY5" fmla="*/ 3849688 h 3849688"/>
              <a:gd name="connsiteX6" fmla="*/ 0 w 6560911"/>
              <a:gd name="connsiteY6" fmla="*/ 3301950 h 3849688"/>
              <a:gd name="connsiteX7" fmla="*/ 249011 w 6560911"/>
              <a:gd name="connsiteY7" fmla="*/ 641627 h 3849688"/>
              <a:gd name="connsiteX0" fmla="*/ 0 w 6564993"/>
              <a:gd name="connsiteY0" fmla="*/ 1258031 h 3849688"/>
              <a:gd name="connsiteX1" fmla="*/ 5923366 w 6564993"/>
              <a:gd name="connsiteY1" fmla="*/ 0 h 3849688"/>
              <a:gd name="connsiteX2" fmla="*/ 6564993 w 6564993"/>
              <a:gd name="connsiteY2" fmla="*/ 641627 h 3849688"/>
              <a:gd name="connsiteX3" fmla="*/ 6564993 w 6564993"/>
              <a:gd name="connsiteY3" fmla="*/ 3208061 h 3849688"/>
              <a:gd name="connsiteX4" fmla="*/ 5923366 w 6564993"/>
              <a:gd name="connsiteY4" fmla="*/ 3849688 h 3849688"/>
              <a:gd name="connsiteX5" fmla="*/ 894720 w 6564993"/>
              <a:gd name="connsiteY5" fmla="*/ 3849688 h 3849688"/>
              <a:gd name="connsiteX6" fmla="*/ 4082 w 6564993"/>
              <a:gd name="connsiteY6" fmla="*/ 3301950 h 3849688"/>
              <a:gd name="connsiteX7" fmla="*/ 0 w 6564993"/>
              <a:gd name="connsiteY7" fmla="*/ 1258031 h 3849688"/>
              <a:gd name="connsiteX0" fmla="*/ 0 w 6564993"/>
              <a:gd name="connsiteY0" fmla="*/ 1258031 h 4547049"/>
              <a:gd name="connsiteX1" fmla="*/ 5923366 w 6564993"/>
              <a:gd name="connsiteY1" fmla="*/ 0 h 4547049"/>
              <a:gd name="connsiteX2" fmla="*/ 6564993 w 6564993"/>
              <a:gd name="connsiteY2" fmla="*/ 641627 h 4547049"/>
              <a:gd name="connsiteX3" fmla="*/ 6564993 w 6564993"/>
              <a:gd name="connsiteY3" fmla="*/ 3208061 h 4547049"/>
              <a:gd name="connsiteX4" fmla="*/ 5923366 w 6564993"/>
              <a:gd name="connsiteY4" fmla="*/ 3849688 h 4547049"/>
              <a:gd name="connsiteX5" fmla="*/ 894720 w 6564993"/>
              <a:gd name="connsiteY5" fmla="*/ 3849688 h 4547049"/>
              <a:gd name="connsiteX6" fmla="*/ 8164 w 6564993"/>
              <a:gd name="connsiteY6" fmla="*/ 4469443 h 4547049"/>
              <a:gd name="connsiteX7" fmla="*/ 0 w 6564993"/>
              <a:gd name="connsiteY7" fmla="*/ 1258031 h 4547049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5923366 w 6564993"/>
              <a:gd name="connsiteY4" fmla="*/ 3849688 h 4469443"/>
              <a:gd name="connsiteX5" fmla="*/ 894720 w 6564993"/>
              <a:gd name="connsiteY5" fmla="*/ 3849688 h 4469443"/>
              <a:gd name="connsiteX6" fmla="*/ 8164 w 6564993"/>
              <a:gd name="connsiteY6" fmla="*/ 4469443 h 4469443"/>
              <a:gd name="connsiteX7" fmla="*/ 0 w 6564993"/>
              <a:gd name="connsiteY7" fmla="*/ 1258031 h 4469443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5923366 w 6564993"/>
              <a:gd name="connsiteY4" fmla="*/ 3849688 h 4469443"/>
              <a:gd name="connsiteX5" fmla="*/ 8164 w 6564993"/>
              <a:gd name="connsiteY5" fmla="*/ 4469443 h 4469443"/>
              <a:gd name="connsiteX6" fmla="*/ 0 w 6564993"/>
              <a:gd name="connsiteY6" fmla="*/ 1258031 h 4469443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6143802 w 6564993"/>
              <a:gd name="connsiteY4" fmla="*/ 4078288 h 4469443"/>
              <a:gd name="connsiteX5" fmla="*/ 8164 w 6564993"/>
              <a:gd name="connsiteY5" fmla="*/ 4469443 h 4469443"/>
              <a:gd name="connsiteX6" fmla="*/ 0 w 6564993"/>
              <a:gd name="connsiteY6" fmla="*/ 1258031 h 4469443"/>
              <a:gd name="connsiteX0" fmla="*/ 0 w 6760936"/>
              <a:gd name="connsiteY0" fmla="*/ 1258031 h 4469443"/>
              <a:gd name="connsiteX1" fmla="*/ 5923366 w 6760936"/>
              <a:gd name="connsiteY1" fmla="*/ 0 h 4469443"/>
              <a:gd name="connsiteX2" fmla="*/ 6564993 w 6760936"/>
              <a:gd name="connsiteY2" fmla="*/ 641627 h 4469443"/>
              <a:gd name="connsiteX3" fmla="*/ 6760936 w 6760936"/>
              <a:gd name="connsiteY3" fmla="*/ 3412168 h 4469443"/>
              <a:gd name="connsiteX4" fmla="*/ 6143802 w 6760936"/>
              <a:gd name="connsiteY4" fmla="*/ 4078288 h 4469443"/>
              <a:gd name="connsiteX5" fmla="*/ 8164 w 6760936"/>
              <a:gd name="connsiteY5" fmla="*/ 4469443 h 4469443"/>
              <a:gd name="connsiteX6" fmla="*/ 0 w 6760936"/>
              <a:gd name="connsiteY6" fmla="*/ 1258031 h 4469443"/>
              <a:gd name="connsiteX0" fmla="*/ 0 w 6760936"/>
              <a:gd name="connsiteY0" fmla="*/ 1258031 h 4469443"/>
              <a:gd name="connsiteX1" fmla="*/ 5923366 w 6760936"/>
              <a:gd name="connsiteY1" fmla="*/ 0 h 4469443"/>
              <a:gd name="connsiteX2" fmla="*/ 6564993 w 6760936"/>
              <a:gd name="connsiteY2" fmla="*/ 641627 h 4469443"/>
              <a:gd name="connsiteX3" fmla="*/ 6760936 w 6760936"/>
              <a:gd name="connsiteY3" fmla="*/ 3412168 h 4469443"/>
              <a:gd name="connsiteX4" fmla="*/ 6143802 w 6760936"/>
              <a:gd name="connsiteY4" fmla="*/ 4078288 h 4469443"/>
              <a:gd name="connsiteX5" fmla="*/ 8164 w 6760936"/>
              <a:gd name="connsiteY5" fmla="*/ 4469443 h 4469443"/>
              <a:gd name="connsiteX6" fmla="*/ 0 w 6760936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28254 w 6761329"/>
              <a:gd name="connsiteY2" fmla="*/ 992691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902884 h 4114296"/>
              <a:gd name="connsiteX1" fmla="*/ 5768244 w 6761329"/>
              <a:gd name="connsiteY1" fmla="*/ 0 h 4114296"/>
              <a:gd name="connsiteX2" fmla="*/ 6528254 w 6761329"/>
              <a:gd name="connsiteY2" fmla="*/ 637544 h 4114296"/>
              <a:gd name="connsiteX3" fmla="*/ 6760936 w 6761329"/>
              <a:gd name="connsiteY3" fmla="*/ 3057021 h 4114296"/>
              <a:gd name="connsiteX4" fmla="*/ 6143802 w 6761329"/>
              <a:gd name="connsiteY4" fmla="*/ 3723141 h 4114296"/>
              <a:gd name="connsiteX5" fmla="*/ 8164 w 6761329"/>
              <a:gd name="connsiteY5" fmla="*/ 4114296 h 4114296"/>
              <a:gd name="connsiteX6" fmla="*/ 0 w 6761329"/>
              <a:gd name="connsiteY6" fmla="*/ 902884 h 4114296"/>
              <a:gd name="connsiteX0" fmla="*/ 0 w 6761329"/>
              <a:gd name="connsiteY0" fmla="*/ 907017 h 4118429"/>
              <a:gd name="connsiteX1" fmla="*/ 5768244 w 6761329"/>
              <a:gd name="connsiteY1" fmla="*/ 4133 h 4118429"/>
              <a:gd name="connsiteX2" fmla="*/ 6528254 w 6761329"/>
              <a:gd name="connsiteY2" fmla="*/ 641677 h 4118429"/>
              <a:gd name="connsiteX3" fmla="*/ 6760936 w 6761329"/>
              <a:gd name="connsiteY3" fmla="*/ 3061154 h 4118429"/>
              <a:gd name="connsiteX4" fmla="*/ 6143802 w 6761329"/>
              <a:gd name="connsiteY4" fmla="*/ 3727274 h 4118429"/>
              <a:gd name="connsiteX5" fmla="*/ 8164 w 6761329"/>
              <a:gd name="connsiteY5" fmla="*/ 4118429 h 4118429"/>
              <a:gd name="connsiteX6" fmla="*/ 0 w 6761329"/>
              <a:gd name="connsiteY6" fmla="*/ 907017 h 4118429"/>
              <a:gd name="connsiteX0" fmla="*/ 0 w 6761329"/>
              <a:gd name="connsiteY0" fmla="*/ 907017 h 4118429"/>
              <a:gd name="connsiteX1" fmla="*/ 5768244 w 6761329"/>
              <a:gd name="connsiteY1" fmla="*/ 4133 h 4118429"/>
              <a:gd name="connsiteX2" fmla="*/ 6528254 w 6761329"/>
              <a:gd name="connsiteY2" fmla="*/ 641677 h 4118429"/>
              <a:gd name="connsiteX3" fmla="*/ 6760936 w 6761329"/>
              <a:gd name="connsiteY3" fmla="*/ 3061154 h 4118429"/>
              <a:gd name="connsiteX4" fmla="*/ 6143802 w 6761329"/>
              <a:gd name="connsiteY4" fmla="*/ 3727274 h 4118429"/>
              <a:gd name="connsiteX5" fmla="*/ 8164 w 6761329"/>
              <a:gd name="connsiteY5" fmla="*/ 4118429 h 4118429"/>
              <a:gd name="connsiteX6" fmla="*/ 0 w 6761329"/>
              <a:gd name="connsiteY6" fmla="*/ 907017 h 4118429"/>
              <a:gd name="connsiteX0" fmla="*/ 0 w 6761329"/>
              <a:gd name="connsiteY0" fmla="*/ 904254 h 4115666"/>
              <a:gd name="connsiteX1" fmla="*/ 5768244 w 6761329"/>
              <a:gd name="connsiteY1" fmla="*/ 1370 h 4115666"/>
              <a:gd name="connsiteX2" fmla="*/ 6528254 w 6761329"/>
              <a:gd name="connsiteY2" fmla="*/ 638914 h 4115666"/>
              <a:gd name="connsiteX3" fmla="*/ 6760936 w 6761329"/>
              <a:gd name="connsiteY3" fmla="*/ 3058391 h 4115666"/>
              <a:gd name="connsiteX4" fmla="*/ 6143802 w 6761329"/>
              <a:gd name="connsiteY4" fmla="*/ 3724511 h 4115666"/>
              <a:gd name="connsiteX5" fmla="*/ 8164 w 6761329"/>
              <a:gd name="connsiteY5" fmla="*/ 4115666 h 4115666"/>
              <a:gd name="connsiteX6" fmla="*/ 0 w 6761329"/>
              <a:gd name="connsiteY6" fmla="*/ 904254 h 4115666"/>
              <a:gd name="connsiteX0" fmla="*/ 0 w 6761329"/>
              <a:gd name="connsiteY0" fmla="*/ 903252 h 4114664"/>
              <a:gd name="connsiteX1" fmla="*/ 5768244 w 6761329"/>
              <a:gd name="connsiteY1" fmla="*/ 368 h 4114664"/>
              <a:gd name="connsiteX2" fmla="*/ 6528254 w 6761329"/>
              <a:gd name="connsiteY2" fmla="*/ 637912 h 4114664"/>
              <a:gd name="connsiteX3" fmla="*/ 6760936 w 6761329"/>
              <a:gd name="connsiteY3" fmla="*/ 3057389 h 4114664"/>
              <a:gd name="connsiteX4" fmla="*/ 6143802 w 6761329"/>
              <a:gd name="connsiteY4" fmla="*/ 3723509 h 4114664"/>
              <a:gd name="connsiteX5" fmla="*/ 8164 w 6761329"/>
              <a:gd name="connsiteY5" fmla="*/ 4114664 h 4114664"/>
              <a:gd name="connsiteX6" fmla="*/ 0 w 6761329"/>
              <a:gd name="connsiteY6" fmla="*/ 903252 h 4114664"/>
              <a:gd name="connsiteX0" fmla="*/ 0 w 6761329"/>
              <a:gd name="connsiteY0" fmla="*/ 904706 h 4116118"/>
              <a:gd name="connsiteX1" fmla="*/ 5768244 w 6761329"/>
              <a:gd name="connsiteY1" fmla="*/ 1822 h 4116118"/>
              <a:gd name="connsiteX2" fmla="*/ 6528254 w 6761329"/>
              <a:gd name="connsiteY2" fmla="*/ 639366 h 4116118"/>
              <a:gd name="connsiteX3" fmla="*/ 6760936 w 6761329"/>
              <a:gd name="connsiteY3" fmla="*/ 3058843 h 4116118"/>
              <a:gd name="connsiteX4" fmla="*/ 6143802 w 6761329"/>
              <a:gd name="connsiteY4" fmla="*/ 3724963 h 4116118"/>
              <a:gd name="connsiteX5" fmla="*/ 8164 w 6761329"/>
              <a:gd name="connsiteY5" fmla="*/ 4116118 h 4116118"/>
              <a:gd name="connsiteX6" fmla="*/ 0 w 6761329"/>
              <a:gd name="connsiteY6" fmla="*/ 904706 h 4116118"/>
              <a:gd name="connsiteX0" fmla="*/ 0 w 6761329"/>
              <a:gd name="connsiteY0" fmla="*/ 965660 h 4177072"/>
              <a:gd name="connsiteX1" fmla="*/ 5927448 w 6761329"/>
              <a:gd name="connsiteY1" fmla="*/ 1544 h 4177072"/>
              <a:gd name="connsiteX2" fmla="*/ 6528254 w 6761329"/>
              <a:gd name="connsiteY2" fmla="*/ 700320 h 4177072"/>
              <a:gd name="connsiteX3" fmla="*/ 6760936 w 6761329"/>
              <a:gd name="connsiteY3" fmla="*/ 3119797 h 4177072"/>
              <a:gd name="connsiteX4" fmla="*/ 6143802 w 6761329"/>
              <a:gd name="connsiteY4" fmla="*/ 3785917 h 4177072"/>
              <a:gd name="connsiteX5" fmla="*/ 8164 w 6761329"/>
              <a:gd name="connsiteY5" fmla="*/ 4177072 h 4177072"/>
              <a:gd name="connsiteX6" fmla="*/ 0 w 6761329"/>
              <a:gd name="connsiteY6" fmla="*/ 965660 h 4177072"/>
              <a:gd name="connsiteX0" fmla="*/ 0 w 6761329"/>
              <a:gd name="connsiteY0" fmla="*/ 908767 h 4120179"/>
              <a:gd name="connsiteX1" fmla="*/ 5886626 w 6761329"/>
              <a:gd name="connsiteY1" fmla="*/ 1801 h 4120179"/>
              <a:gd name="connsiteX2" fmla="*/ 6528254 w 6761329"/>
              <a:gd name="connsiteY2" fmla="*/ 643427 h 4120179"/>
              <a:gd name="connsiteX3" fmla="*/ 6760936 w 6761329"/>
              <a:gd name="connsiteY3" fmla="*/ 3062904 h 4120179"/>
              <a:gd name="connsiteX4" fmla="*/ 6143802 w 6761329"/>
              <a:gd name="connsiteY4" fmla="*/ 3729024 h 4120179"/>
              <a:gd name="connsiteX5" fmla="*/ 8164 w 6761329"/>
              <a:gd name="connsiteY5" fmla="*/ 4120179 h 4120179"/>
              <a:gd name="connsiteX6" fmla="*/ 0 w 6761329"/>
              <a:gd name="connsiteY6" fmla="*/ 908767 h 4120179"/>
              <a:gd name="connsiteX0" fmla="*/ 0 w 6761329"/>
              <a:gd name="connsiteY0" fmla="*/ 907009 h 4118421"/>
              <a:gd name="connsiteX1" fmla="*/ 5886626 w 6761329"/>
              <a:gd name="connsiteY1" fmla="*/ 43 h 4118421"/>
              <a:gd name="connsiteX2" fmla="*/ 6528254 w 6761329"/>
              <a:gd name="connsiteY2" fmla="*/ 641669 h 4118421"/>
              <a:gd name="connsiteX3" fmla="*/ 6760936 w 6761329"/>
              <a:gd name="connsiteY3" fmla="*/ 3061146 h 4118421"/>
              <a:gd name="connsiteX4" fmla="*/ 6143802 w 6761329"/>
              <a:gd name="connsiteY4" fmla="*/ 3727266 h 4118421"/>
              <a:gd name="connsiteX5" fmla="*/ 8164 w 6761329"/>
              <a:gd name="connsiteY5" fmla="*/ 4118421 h 4118421"/>
              <a:gd name="connsiteX6" fmla="*/ 0 w 6761329"/>
              <a:gd name="connsiteY6" fmla="*/ 907009 h 4118421"/>
              <a:gd name="connsiteX0" fmla="*/ 0 w 6761329"/>
              <a:gd name="connsiteY0" fmla="*/ 908072 h 4119484"/>
              <a:gd name="connsiteX1" fmla="*/ 5886626 w 6761329"/>
              <a:gd name="connsiteY1" fmla="*/ 1106 h 4119484"/>
              <a:gd name="connsiteX2" fmla="*/ 6528254 w 6761329"/>
              <a:gd name="connsiteY2" fmla="*/ 642732 h 4119484"/>
              <a:gd name="connsiteX3" fmla="*/ 6760936 w 6761329"/>
              <a:gd name="connsiteY3" fmla="*/ 3062209 h 4119484"/>
              <a:gd name="connsiteX4" fmla="*/ 6143802 w 6761329"/>
              <a:gd name="connsiteY4" fmla="*/ 3728329 h 4119484"/>
              <a:gd name="connsiteX5" fmla="*/ 8164 w 6761329"/>
              <a:gd name="connsiteY5" fmla="*/ 4119484 h 4119484"/>
              <a:gd name="connsiteX6" fmla="*/ 0 w 6761329"/>
              <a:gd name="connsiteY6" fmla="*/ 908072 h 4119484"/>
              <a:gd name="connsiteX0" fmla="*/ 0 w 6761329"/>
              <a:gd name="connsiteY0" fmla="*/ 924359 h 4135771"/>
              <a:gd name="connsiteX1" fmla="*/ 5902955 w 6761329"/>
              <a:gd name="connsiteY1" fmla="*/ 1064 h 4135771"/>
              <a:gd name="connsiteX2" fmla="*/ 6528254 w 6761329"/>
              <a:gd name="connsiteY2" fmla="*/ 659019 h 4135771"/>
              <a:gd name="connsiteX3" fmla="*/ 6760936 w 6761329"/>
              <a:gd name="connsiteY3" fmla="*/ 3078496 h 4135771"/>
              <a:gd name="connsiteX4" fmla="*/ 6143802 w 6761329"/>
              <a:gd name="connsiteY4" fmla="*/ 3744616 h 4135771"/>
              <a:gd name="connsiteX5" fmla="*/ 8164 w 6761329"/>
              <a:gd name="connsiteY5" fmla="*/ 4135771 h 4135771"/>
              <a:gd name="connsiteX6" fmla="*/ 0 w 6761329"/>
              <a:gd name="connsiteY6" fmla="*/ 924359 h 4135771"/>
              <a:gd name="connsiteX0" fmla="*/ 0 w 6761329"/>
              <a:gd name="connsiteY0" fmla="*/ 923328 h 4134740"/>
              <a:gd name="connsiteX1" fmla="*/ 5902955 w 6761329"/>
              <a:gd name="connsiteY1" fmla="*/ 33 h 4134740"/>
              <a:gd name="connsiteX2" fmla="*/ 6528254 w 6761329"/>
              <a:gd name="connsiteY2" fmla="*/ 657988 h 4134740"/>
              <a:gd name="connsiteX3" fmla="*/ 6760936 w 6761329"/>
              <a:gd name="connsiteY3" fmla="*/ 3077465 h 4134740"/>
              <a:gd name="connsiteX4" fmla="*/ 6143802 w 6761329"/>
              <a:gd name="connsiteY4" fmla="*/ 3743585 h 4134740"/>
              <a:gd name="connsiteX5" fmla="*/ 8164 w 6761329"/>
              <a:gd name="connsiteY5" fmla="*/ 4134740 h 4134740"/>
              <a:gd name="connsiteX6" fmla="*/ 0 w 6761329"/>
              <a:gd name="connsiteY6" fmla="*/ 923328 h 4134740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  <a:gd name="connsiteX0" fmla="*/ 0 w 6761617"/>
              <a:gd name="connsiteY0" fmla="*/ 911082 h 4122494"/>
              <a:gd name="connsiteX1" fmla="*/ 5874380 w 6761617"/>
              <a:gd name="connsiteY1" fmla="*/ 34 h 4122494"/>
              <a:gd name="connsiteX2" fmla="*/ 6528254 w 6761617"/>
              <a:gd name="connsiteY2" fmla="*/ 645742 h 4122494"/>
              <a:gd name="connsiteX3" fmla="*/ 6760936 w 6761617"/>
              <a:gd name="connsiteY3" fmla="*/ 3065219 h 4122494"/>
              <a:gd name="connsiteX4" fmla="*/ 6143802 w 6761617"/>
              <a:gd name="connsiteY4" fmla="*/ 3731339 h 4122494"/>
              <a:gd name="connsiteX5" fmla="*/ 8164 w 6761617"/>
              <a:gd name="connsiteY5" fmla="*/ 4122494 h 4122494"/>
              <a:gd name="connsiteX6" fmla="*/ 0 w 6761617"/>
              <a:gd name="connsiteY6" fmla="*/ 911082 h 4122494"/>
              <a:gd name="connsiteX0" fmla="*/ 0 w 6867181"/>
              <a:gd name="connsiteY0" fmla="*/ 911082 h 4122494"/>
              <a:gd name="connsiteX1" fmla="*/ 5874380 w 6867181"/>
              <a:gd name="connsiteY1" fmla="*/ 34 h 4122494"/>
              <a:gd name="connsiteX2" fmla="*/ 6528254 w 6867181"/>
              <a:gd name="connsiteY2" fmla="*/ 645742 h 4122494"/>
              <a:gd name="connsiteX3" fmla="*/ 6760936 w 6867181"/>
              <a:gd name="connsiteY3" fmla="*/ 3065219 h 4122494"/>
              <a:gd name="connsiteX4" fmla="*/ 6143802 w 6867181"/>
              <a:gd name="connsiteY4" fmla="*/ 3731339 h 4122494"/>
              <a:gd name="connsiteX5" fmla="*/ 8164 w 6867181"/>
              <a:gd name="connsiteY5" fmla="*/ 4122494 h 4122494"/>
              <a:gd name="connsiteX6" fmla="*/ 0 w 6867181"/>
              <a:gd name="connsiteY6" fmla="*/ 911082 h 4122494"/>
              <a:gd name="connsiteX0" fmla="*/ 0 w 6760936"/>
              <a:gd name="connsiteY0" fmla="*/ 911082 h 4122494"/>
              <a:gd name="connsiteX1" fmla="*/ 5874380 w 6760936"/>
              <a:gd name="connsiteY1" fmla="*/ 34 h 4122494"/>
              <a:gd name="connsiteX2" fmla="*/ 6528254 w 6760936"/>
              <a:gd name="connsiteY2" fmla="*/ 645742 h 4122494"/>
              <a:gd name="connsiteX3" fmla="*/ 6760936 w 6760936"/>
              <a:gd name="connsiteY3" fmla="*/ 3065219 h 4122494"/>
              <a:gd name="connsiteX4" fmla="*/ 6143802 w 6760936"/>
              <a:gd name="connsiteY4" fmla="*/ 3731339 h 4122494"/>
              <a:gd name="connsiteX5" fmla="*/ 8164 w 6760936"/>
              <a:gd name="connsiteY5" fmla="*/ 4122494 h 4122494"/>
              <a:gd name="connsiteX6" fmla="*/ 0 w 6760936"/>
              <a:gd name="connsiteY6" fmla="*/ 911082 h 4122494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1329" h="4122494">
                <a:moveTo>
                  <a:pt x="0" y="911082"/>
                </a:moveTo>
                <a:cubicBezTo>
                  <a:pt x="1904349" y="364159"/>
                  <a:pt x="5458788" y="-4049"/>
                  <a:pt x="5874380" y="34"/>
                </a:cubicBezTo>
                <a:cubicBezTo>
                  <a:pt x="6289972" y="4117"/>
                  <a:pt x="6483350" y="299545"/>
                  <a:pt x="6528254" y="645742"/>
                </a:cubicBezTo>
                <a:cubicBezTo>
                  <a:pt x="6573158" y="991939"/>
                  <a:pt x="6748689" y="2661873"/>
                  <a:pt x="6760936" y="3065219"/>
                </a:cubicBezTo>
                <a:cubicBezTo>
                  <a:pt x="6773183" y="3468565"/>
                  <a:pt x="6498163" y="3731339"/>
                  <a:pt x="6143802" y="3731339"/>
                </a:cubicBezTo>
                <a:cubicBezTo>
                  <a:pt x="3976124" y="3800492"/>
                  <a:pt x="2257484" y="3836988"/>
                  <a:pt x="8164" y="4122494"/>
                </a:cubicBezTo>
                <a:cubicBezTo>
                  <a:pt x="6803" y="3441188"/>
                  <a:pt x="1361" y="1592388"/>
                  <a:pt x="0" y="91108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s-MX"/>
              <a:t>Haz clic en el icono para agregar una imagen</a:t>
            </a:r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D18E0-0204-D122-7766-18C2DB74C6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99491" y="2227495"/>
            <a:ext cx="3934120" cy="633742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112D6A"/>
                </a:solidFill>
                <a:latin typeface="Helvetica" pitchFamily="2" charset="0"/>
              </a:defRPr>
            </a:lvl1pPr>
          </a:lstStyle>
          <a:p>
            <a:r>
              <a:rPr lang="en-US" err="1"/>
              <a:t>Título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86ABC-C27E-193E-DA92-0789B60EB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9491" y="4243060"/>
            <a:ext cx="2843750" cy="95395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005CA9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Subtítulo</a:t>
            </a:r>
            <a:endParaRPr lang="es-ES_tradnl"/>
          </a:p>
        </p:txBody>
      </p:sp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060AB5C-2D2B-65EA-7B87-8E6F4504D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2616" y="753018"/>
            <a:ext cx="3010625" cy="877310"/>
          </a:xfrm>
          <a:prstGeom prst="rect">
            <a:avLst/>
          </a:prstGeom>
        </p:spPr>
      </p:pic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9173A8F-C8AB-E373-F39B-295609EC69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99861" y="5757275"/>
            <a:ext cx="953952" cy="131930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A26EFA-AE05-A14D-FC0E-D55E29396E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5505" y="5795312"/>
            <a:ext cx="1567903" cy="537961"/>
          </a:xfrm>
          <a:prstGeom prst="rect">
            <a:avLst/>
          </a:prstGeom>
        </p:spPr>
      </p:pic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515D04E0-2FAF-55EF-0C54-24F668C04B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512724" y="3510955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273793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4">
            <a:extLst>
              <a:ext uri="{FF2B5EF4-FFF2-40B4-BE49-F238E27FC236}">
                <a16:creationId xmlns:a16="http://schemas.microsoft.com/office/drawing/2014/main" id="{0A4CD5AB-D56D-AA46-AA62-039FA443F5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411" y="753018"/>
            <a:ext cx="6761329" cy="4122494"/>
          </a:xfrm>
          <a:custGeom>
            <a:avLst/>
            <a:gdLst>
              <a:gd name="connsiteX0" fmla="*/ 0 w 6311900"/>
              <a:gd name="connsiteY0" fmla="*/ 641627 h 3849688"/>
              <a:gd name="connsiteX1" fmla="*/ 641627 w 6311900"/>
              <a:gd name="connsiteY1" fmla="*/ 0 h 3849688"/>
              <a:gd name="connsiteX2" fmla="*/ 5670273 w 6311900"/>
              <a:gd name="connsiteY2" fmla="*/ 0 h 3849688"/>
              <a:gd name="connsiteX3" fmla="*/ 6311900 w 6311900"/>
              <a:gd name="connsiteY3" fmla="*/ 641627 h 3849688"/>
              <a:gd name="connsiteX4" fmla="*/ 6311900 w 6311900"/>
              <a:gd name="connsiteY4" fmla="*/ 3208061 h 3849688"/>
              <a:gd name="connsiteX5" fmla="*/ 5670273 w 6311900"/>
              <a:gd name="connsiteY5" fmla="*/ 3849688 h 3849688"/>
              <a:gd name="connsiteX6" fmla="*/ 641627 w 6311900"/>
              <a:gd name="connsiteY6" fmla="*/ 3849688 h 3849688"/>
              <a:gd name="connsiteX7" fmla="*/ 0 w 6311900"/>
              <a:gd name="connsiteY7" fmla="*/ 3208061 h 3849688"/>
              <a:gd name="connsiteX8" fmla="*/ 0 w 6311900"/>
              <a:gd name="connsiteY8" fmla="*/ 641627 h 3849688"/>
              <a:gd name="connsiteX0" fmla="*/ 0 w 6311900"/>
              <a:gd name="connsiteY0" fmla="*/ 641627 h 3849688"/>
              <a:gd name="connsiteX1" fmla="*/ 5670273 w 6311900"/>
              <a:gd name="connsiteY1" fmla="*/ 0 h 3849688"/>
              <a:gd name="connsiteX2" fmla="*/ 6311900 w 6311900"/>
              <a:gd name="connsiteY2" fmla="*/ 641627 h 3849688"/>
              <a:gd name="connsiteX3" fmla="*/ 6311900 w 6311900"/>
              <a:gd name="connsiteY3" fmla="*/ 3208061 h 3849688"/>
              <a:gd name="connsiteX4" fmla="*/ 5670273 w 6311900"/>
              <a:gd name="connsiteY4" fmla="*/ 3849688 h 3849688"/>
              <a:gd name="connsiteX5" fmla="*/ 641627 w 6311900"/>
              <a:gd name="connsiteY5" fmla="*/ 3849688 h 3849688"/>
              <a:gd name="connsiteX6" fmla="*/ 0 w 6311900"/>
              <a:gd name="connsiteY6" fmla="*/ 3208061 h 3849688"/>
              <a:gd name="connsiteX7" fmla="*/ 0 w 6311900"/>
              <a:gd name="connsiteY7" fmla="*/ 641627 h 3849688"/>
              <a:gd name="connsiteX0" fmla="*/ 249011 w 6560911"/>
              <a:gd name="connsiteY0" fmla="*/ 641627 h 3849688"/>
              <a:gd name="connsiteX1" fmla="*/ 5919284 w 6560911"/>
              <a:gd name="connsiteY1" fmla="*/ 0 h 3849688"/>
              <a:gd name="connsiteX2" fmla="*/ 6560911 w 6560911"/>
              <a:gd name="connsiteY2" fmla="*/ 641627 h 3849688"/>
              <a:gd name="connsiteX3" fmla="*/ 6560911 w 6560911"/>
              <a:gd name="connsiteY3" fmla="*/ 3208061 h 3849688"/>
              <a:gd name="connsiteX4" fmla="*/ 5919284 w 6560911"/>
              <a:gd name="connsiteY4" fmla="*/ 3849688 h 3849688"/>
              <a:gd name="connsiteX5" fmla="*/ 890638 w 6560911"/>
              <a:gd name="connsiteY5" fmla="*/ 3849688 h 3849688"/>
              <a:gd name="connsiteX6" fmla="*/ 0 w 6560911"/>
              <a:gd name="connsiteY6" fmla="*/ 3301950 h 3849688"/>
              <a:gd name="connsiteX7" fmla="*/ 249011 w 6560911"/>
              <a:gd name="connsiteY7" fmla="*/ 641627 h 3849688"/>
              <a:gd name="connsiteX0" fmla="*/ 0 w 6564993"/>
              <a:gd name="connsiteY0" fmla="*/ 1258031 h 3849688"/>
              <a:gd name="connsiteX1" fmla="*/ 5923366 w 6564993"/>
              <a:gd name="connsiteY1" fmla="*/ 0 h 3849688"/>
              <a:gd name="connsiteX2" fmla="*/ 6564993 w 6564993"/>
              <a:gd name="connsiteY2" fmla="*/ 641627 h 3849688"/>
              <a:gd name="connsiteX3" fmla="*/ 6564993 w 6564993"/>
              <a:gd name="connsiteY3" fmla="*/ 3208061 h 3849688"/>
              <a:gd name="connsiteX4" fmla="*/ 5923366 w 6564993"/>
              <a:gd name="connsiteY4" fmla="*/ 3849688 h 3849688"/>
              <a:gd name="connsiteX5" fmla="*/ 894720 w 6564993"/>
              <a:gd name="connsiteY5" fmla="*/ 3849688 h 3849688"/>
              <a:gd name="connsiteX6" fmla="*/ 4082 w 6564993"/>
              <a:gd name="connsiteY6" fmla="*/ 3301950 h 3849688"/>
              <a:gd name="connsiteX7" fmla="*/ 0 w 6564993"/>
              <a:gd name="connsiteY7" fmla="*/ 1258031 h 3849688"/>
              <a:gd name="connsiteX0" fmla="*/ 0 w 6564993"/>
              <a:gd name="connsiteY0" fmla="*/ 1258031 h 4547049"/>
              <a:gd name="connsiteX1" fmla="*/ 5923366 w 6564993"/>
              <a:gd name="connsiteY1" fmla="*/ 0 h 4547049"/>
              <a:gd name="connsiteX2" fmla="*/ 6564993 w 6564993"/>
              <a:gd name="connsiteY2" fmla="*/ 641627 h 4547049"/>
              <a:gd name="connsiteX3" fmla="*/ 6564993 w 6564993"/>
              <a:gd name="connsiteY3" fmla="*/ 3208061 h 4547049"/>
              <a:gd name="connsiteX4" fmla="*/ 5923366 w 6564993"/>
              <a:gd name="connsiteY4" fmla="*/ 3849688 h 4547049"/>
              <a:gd name="connsiteX5" fmla="*/ 894720 w 6564993"/>
              <a:gd name="connsiteY5" fmla="*/ 3849688 h 4547049"/>
              <a:gd name="connsiteX6" fmla="*/ 8164 w 6564993"/>
              <a:gd name="connsiteY6" fmla="*/ 4469443 h 4547049"/>
              <a:gd name="connsiteX7" fmla="*/ 0 w 6564993"/>
              <a:gd name="connsiteY7" fmla="*/ 1258031 h 4547049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5923366 w 6564993"/>
              <a:gd name="connsiteY4" fmla="*/ 3849688 h 4469443"/>
              <a:gd name="connsiteX5" fmla="*/ 894720 w 6564993"/>
              <a:gd name="connsiteY5" fmla="*/ 3849688 h 4469443"/>
              <a:gd name="connsiteX6" fmla="*/ 8164 w 6564993"/>
              <a:gd name="connsiteY6" fmla="*/ 4469443 h 4469443"/>
              <a:gd name="connsiteX7" fmla="*/ 0 w 6564993"/>
              <a:gd name="connsiteY7" fmla="*/ 1258031 h 4469443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5923366 w 6564993"/>
              <a:gd name="connsiteY4" fmla="*/ 3849688 h 4469443"/>
              <a:gd name="connsiteX5" fmla="*/ 8164 w 6564993"/>
              <a:gd name="connsiteY5" fmla="*/ 4469443 h 4469443"/>
              <a:gd name="connsiteX6" fmla="*/ 0 w 6564993"/>
              <a:gd name="connsiteY6" fmla="*/ 1258031 h 4469443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6143802 w 6564993"/>
              <a:gd name="connsiteY4" fmla="*/ 4078288 h 4469443"/>
              <a:gd name="connsiteX5" fmla="*/ 8164 w 6564993"/>
              <a:gd name="connsiteY5" fmla="*/ 4469443 h 4469443"/>
              <a:gd name="connsiteX6" fmla="*/ 0 w 6564993"/>
              <a:gd name="connsiteY6" fmla="*/ 1258031 h 4469443"/>
              <a:gd name="connsiteX0" fmla="*/ 0 w 6760936"/>
              <a:gd name="connsiteY0" fmla="*/ 1258031 h 4469443"/>
              <a:gd name="connsiteX1" fmla="*/ 5923366 w 6760936"/>
              <a:gd name="connsiteY1" fmla="*/ 0 h 4469443"/>
              <a:gd name="connsiteX2" fmla="*/ 6564993 w 6760936"/>
              <a:gd name="connsiteY2" fmla="*/ 641627 h 4469443"/>
              <a:gd name="connsiteX3" fmla="*/ 6760936 w 6760936"/>
              <a:gd name="connsiteY3" fmla="*/ 3412168 h 4469443"/>
              <a:gd name="connsiteX4" fmla="*/ 6143802 w 6760936"/>
              <a:gd name="connsiteY4" fmla="*/ 4078288 h 4469443"/>
              <a:gd name="connsiteX5" fmla="*/ 8164 w 6760936"/>
              <a:gd name="connsiteY5" fmla="*/ 4469443 h 4469443"/>
              <a:gd name="connsiteX6" fmla="*/ 0 w 6760936"/>
              <a:gd name="connsiteY6" fmla="*/ 1258031 h 4469443"/>
              <a:gd name="connsiteX0" fmla="*/ 0 w 6760936"/>
              <a:gd name="connsiteY0" fmla="*/ 1258031 h 4469443"/>
              <a:gd name="connsiteX1" fmla="*/ 5923366 w 6760936"/>
              <a:gd name="connsiteY1" fmla="*/ 0 h 4469443"/>
              <a:gd name="connsiteX2" fmla="*/ 6564993 w 6760936"/>
              <a:gd name="connsiteY2" fmla="*/ 641627 h 4469443"/>
              <a:gd name="connsiteX3" fmla="*/ 6760936 w 6760936"/>
              <a:gd name="connsiteY3" fmla="*/ 3412168 h 4469443"/>
              <a:gd name="connsiteX4" fmla="*/ 6143802 w 6760936"/>
              <a:gd name="connsiteY4" fmla="*/ 4078288 h 4469443"/>
              <a:gd name="connsiteX5" fmla="*/ 8164 w 6760936"/>
              <a:gd name="connsiteY5" fmla="*/ 4469443 h 4469443"/>
              <a:gd name="connsiteX6" fmla="*/ 0 w 6760936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28254 w 6761329"/>
              <a:gd name="connsiteY2" fmla="*/ 992691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902884 h 4114296"/>
              <a:gd name="connsiteX1" fmla="*/ 5768244 w 6761329"/>
              <a:gd name="connsiteY1" fmla="*/ 0 h 4114296"/>
              <a:gd name="connsiteX2" fmla="*/ 6528254 w 6761329"/>
              <a:gd name="connsiteY2" fmla="*/ 637544 h 4114296"/>
              <a:gd name="connsiteX3" fmla="*/ 6760936 w 6761329"/>
              <a:gd name="connsiteY3" fmla="*/ 3057021 h 4114296"/>
              <a:gd name="connsiteX4" fmla="*/ 6143802 w 6761329"/>
              <a:gd name="connsiteY4" fmla="*/ 3723141 h 4114296"/>
              <a:gd name="connsiteX5" fmla="*/ 8164 w 6761329"/>
              <a:gd name="connsiteY5" fmla="*/ 4114296 h 4114296"/>
              <a:gd name="connsiteX6" fmla="*/ 0 w 6761329"/>
              <a:gd name="connsiteY6" fmla="*/ 902884 h 4114296"/>
              <a:gd name="connsiteX0" fmla="*/ 0 w 6761329"/>
              <a:gd name="connsiteY0" fmla="*/ 907017 h 4118429"/>
              <a:gd name="connsiteX1" fmla="*/ 5768244 w 6761329"/>
              <a:gd name="connsiteY1" fmla="*/ 4133 h 4118429"/>
              <a:gd name="connsiteX2" fmla="*/ 6528254 w 6761329"/>
              <a:gd name="connsiteY2" fmla="*/ 641677 h 4118429"/>
              <a:gd name="connsiteX3" fmla="*/ 6760936 w 6761329"/>
              <a:gd name="connsiteY3" fmla="*/ 3061154 h 4118429"/>
              <a:gd name="connsiteX4" fmla="*/ 6143802 w 6761329"/>
              <a:gd name="connsiteY4" fmla="*/ 3727274 h 4118429"/>
              <a:gd name="connsiteX5" fmla="*/ 8164 w 6761329"/>
              <a:gd name="connsiteY5" fmla="*/ 4118429 h 4118429"/>
              <a:gd name="connsiteX6" fmla="*/ 0 w 6761329"/>
              <a:gd name="connsiteY6" fmla="*/ 907017 h 4118429"/>
              <a:gd name="connsiteX0" fmla="*/ 0 w 6761329"/>
              <a:gd name="connsiteY0" fmla="*/ 907017 h 4118429"/>
              <a:gd name="connsiteX1" fmla="*/ 5768244 w 6761329"/>
              <a:gd name="connsiteY1" fmla="*/ 4133 h 4118429"/>
              <a:gd name="connsiteX2" fmla="*/ 6528254 w 6761329"/>
              <a:gd name="connsiteY2" fmla="*/ 641677 h 4118429"/>
              <a:gd name="connsiteX3" fmla="*/ 6760936 w 6761329"/>
              <a:gd name="connsiteY3" fmla="*/ 3061154 h 4118429"/>
              <a:gd name="connsiteX4" fmla="*/ 6143802 w 6761329"/>
              <a:gd name="connsiteY4" fmla="*/ 3727274 h 4118429"/>
              <a:gd name="connsiteX5" fmla="*/ 8164 w 6761329"/>
              <a:gd name="connsiteY5" fmla="*/ 4118429 h 4118429"/>
              <a:gd name="connsiteX6" fmla="*/ 0 w 6761329"/>
              <a:gd name="connsiteY6" fmla="*/ 907017 h 4118429"/>
              <a:gd name="connsiteX0" fmla="*/ 0 w 6761329"/>
              <a:gd name="connsiteY0" fmla="*/ 904254 h 4115666"/>
              <a:gd name="connsiteX1" fmla="*/ 5768244 w 6761329"/>
              <a:gd name="connsiteY1" fmla="*/ 1370 h 4115666"/>
              <a:gd name="connsiteX2" fmla="*/ 6528254 w 6761329"/>
              <a:gd name="connsiteY2" fmla="*/ 638914 h 4115666"/>
              <a:gd name="connsiteX3" fmla="*/ 6760936 w 6761329"/>
              <a:gd name="connsiteY3" fmla="*/ 3058391 h 4115666"/>
              <a:gd name="connsiteX4" fmla="*/ 6143802 w 6761329"/>
              <a:gd name="connsiteY4" fmla="*/ 3724511 h 4115666"/>
              <a:gd name="connsiteX5" fmla="*/ 8164 w 6761329"/>
              <a:gd name="connsiteY5" fmla="*/ 4115666 h 4115666"/>
              <a:gd name="connsiteX6" fmla="*/ 0 w 6761329"/>
              <a:gd name="connsiteY6" fmla="*/ 904254 h 4115666"/>
              <a:gd name="connsiteX0" fmla="*/ 0 w 6761329"/>
              <a:gd name="connsiteY0" fmla="*/ 903252 h 4114664"/>
              <a:gd name="connsiteX1" fmla="*/ 5768244 w 6761329"/>
              <a:gd name="connsiteY1" fmla="*/ 368 h 4114664"/>
              <a:gd name="connsiteX2" fmla="*/ 6528254 w 6761329"/>
              <a:gd name="connsiteY2" fmla="*/ 637912 h 4114664"/>
              <a:gd name="connsiteX3" fmla="*/ 6760936 w 6761329"/>
              <a:gd name="connsiteY3" fmla="*/ 3057389 h 4114664"/>
              <a:gd name="connsiteX4" fmla="*/ 6143802 w 6761329"/>
              <a:gd name="connsiteY4" fmla="*/ 3723509 h 4114664"/>
              <a:gd name="connsiteX5" fmla="*/ 8164 w 6761329"/>
              <a:gd name="connsiteY5" fmla="*/ 4114664 h 4114664"/>
              <a:gd name="connsiteX6" fmla="*/ 0 w 6761329"/>
              <a:gd name="connsiteY6" fmla="*/ 903252 h 4114664"/>
              <a:gd name="connsiteX0" fmla="*/ 0 w 6761329"/>
              <a:gd name="connsiteY0" fmla="*/ 904706 h 4116118"/>
              <a:gd name="connsiteX1" fmla="*/ 5768244 w 6761329"/>
              <a:gd name="connsiteY1" fmla="*/ 1822 h 4116118"/>
              <a:gd name="connsiteX2" fmla="*/ 6528254 w 6761329"/>
              <a:gd name="connsiteY2" fmla="*/ 639366 h 4116118"/>
              <a:gd name="connsiteX3" fmla="*/ 6760936 w 6761329"/>
              <a:gd name="connsiteY3" fmla="*/ 3058843 h 4116118"/>
              <a:gd name="connsiteX4" fmla="*/ 6143802 w 6761329"/>
              <a:gd name="connsiteY4" fmla="*/ 3724963 h 4116118"/>
              <a:gd name="connsiteX5" fmla="*/ 8164 w 6761329"/>
              <a:gd name="connsiteY5" fmla="*/ 4116118 h 4116118"/>
              <a:gd name="connsiteX6" fmla="*/ 0 w 6761329"/>
              <a:gd name="connsiteY6" fmla="*/ 904706 h 4116118"/>
              <a:gd name="connsiteX0" fmla="*/ 0 w 6761329"/>
              <a:gd name="connsiteY0" fmla="*/ 965660 h 4177072"/>
              <a:gd name="connsiteX1" fmla="*/ 5927448 w 6761329"/>
              <a:gd name="connsiteY1" fmla="*/ 1544 h 4177072"/>
              <a:gd name="connsiteX2" fmla="*/ 6528254 w 6761329"/>
              <a:gd name="connsiteY2" fmla="*/ 700320 h 4177072"/>
              <a:gd name="connsiteX3" fmla="*/ 6760936 w 6761329"/>
              <a:gd name="connsiteY3" fmla="*/ 3119797 h 4177072"/>
              <a:gd name="connsiteX4" fmla="*/ 6143802 w 6761329"/>
              <a:gd name="connsiteY4" fmla="*/ 3785917 h 4177072"/>
              <a:gd name="connsiteX5" fmla="*/ 8164 w 6761329"/>
              <a:gd name="connsiteY5" fmla="*/ 4177072 h 4177072"/>
              <a:gd name="connsiteX6" fmla="*/ 0 w 6761329"/>
              <a:gd name="connsiteY6" fmla="*/ 965660 h 4177072"/>
              <a:gd name="connsiteX0" fmla="*/ 0 w 6761329"/>
              <a:gd name="connsiteY0" fmla="*/ 908767 h 4120179"/>
              <a:gd name="connsiteX1" fmla="*/ 5886626 w 6761329"/>
              <a:gd name="connsiteY1" fmla="*/ 1801 h 4120179"/>
              <a:gd name="connsiteX2" fmla="*/ 6528254 w 6761329"/>
              <a:gd name="connsiteY2" fmla="*/ 643427 h 4120179"/>
              <a:gd name="connsiteX3" fmla="*/ 6760936 w 6761329"/>
              <a:gd name="connsiteY3" fmla="*/ 3062904 h 4120179"/>
              <a:gd name="connsiteX4" fmla="*/ 6143802 w 6761329"/>
              <a:gd name="connsiteY4" fmla="*/ 3729024 h 4120179"/>
              <a:gd name="connsiteX5" fmla="*/ 8164 w 6761329"/>
              <a:gd name="connsiteY5" fmla="*/ 4120179 h 4120179"/>
              <a:gd name="connsiteX6" fmla="*/ 0 w 6761329"/>
              <a:gd name="connsiteY6" fmla="*/ 908767 h 4120179"/>
              <a:gd name="connsiteX0" fmla="*/ 0 w 6761329"/>
              <a:gd name="connsiteY0" fmla="*/ 907009 h 4118421"/>
              <a:gd name="connsiteX1" fmla="*/ 5886626 w 6761329"/>
              <a:gd name="connsiteY1" fmla="*/ 43 h 4118421"/>
              <a:gd name="connsiteX2" fmla="*/ 6528254 w 6761329"/>
              <a:gd name="connsiteY2" fmla="*/ 641669 h 4118421"/>
              <a:gd name="connsiteX3" fmla="*/ 6760936 w 6761329"/>
              <a:gd name="connsiteY3" fmla="*/ 3061146 h 4118421"/>
              <a:gd name="connsiteX4" fmla="*/ 6143802 w 6761329"/>
              <a:gd name="connsiteY4" fmla="*/ 3727266 h 4118421"/>
              <a:gd name="connsiteX5" fmla="*/ 8164 w 6761329"/>
              <a:gd name="connsiteY5" fmla="*/ 4118421 h 4118421"/>
              <a:gd name="connsiteX6" fmla="*/ 0 w 6761329"/>
              <a:gd name="connsiteY6" fmla="*/ 907009 h 4118421"/>
              <a:gd name="connsiteX0" fmla="*/ 0 w 6761329"/>
              <a:gd name="connsiteY0" fmla="*/ 908072 h 4119484"/>
              <a:gd name="connsiteX1" fmla="*/ 5886626 w 6761329"/>
              <a:gd name="connsiteY1" fmla="*/ 1106 h 4119484"/>
              <a:gd name="connsiteX2" fmla="*/ 6528254 w 6761329"/>
              <a:gd name="connsiteY2" fmla="*/ 642732 h 4119484"/>
              <a:gd name="connsiteX3" fmla="*/ 6760936 w 6761329"/>
              <a:gd name="connsiteY3" fmla="*/ 3062209 h 4119484"/>
              <a:gd name="connsiteX4" fmla="*/ 6143802 w 6761329"/>
              <a:gd name="connsiteY4" fmla="*/ 3728329 h 4119484"/>
              <a:gd name="connsiteX5" fmla="*/ 8164 w 6761329"/>
              <a:gd name="connsiteY5" fmla="*/ 4119484 h 4119484"/>
              <a:gd name="connsiteX6" fmla="*/ 0 w 6761329"/>
              <a:gd name="connsiteY6" fmla="*/ 908072 h 4119484"/>
              <a:gd name="connsiteX0" fmla="*/ 0 w 6761329"/>
              <a:gd name="connsiteY0" fmla="*/ 924359 h 4135771"/>
              <a:gd name="connsiteX1" fmla="*/ 5902955 w 6761329"/>
              <a:gd name="connsiteY1" fmla="*/ 1064 h 4135771"/>
              <a:gd name="connsiteX2" fmla="*/ 6528254 w 6761329"/>
              <a:gd name="connsiteY2" fmla="*/ 659019 h 4135771"/>
              <a:gd name="connsiteX3" fmla="*/ 6760936 w 6761329"/>
              <a:gd name="connsiteY3" fmla="*/ 3078496 h 4135771"/>
              <a:gd name="connsiteX4" fmla="*/ 6143802 w 6761329"/>
              <a:gd name="connsiteY4" fmla="*/ 3744616 h 4135771"/>
              <a:gd name="connsiteX5" fmla="*/ 8164 w 6761329"/>
              <a:gd name="connsiteY5" fmla="*/ 4135771 h 4135771"/>
              <a:gd name="connsiteX6" fmla="*/ 0 w 6761329"/>
              <a:gd name="connsiteY6" fmla="*/ 924359 h 4135771"/>
              <a:gd name="connsiteX0" fmla="*/ 0 w 6761329"/>
              <a:gd name="connsiteY0" fmla="*/ 923328 h 4134740"/>
              <a:gd name="connsiteX1" fmla="*/ 5902955 w 6761329"/>
              <a:gd name="connsiteY1" fmla="*/ 33 h 4134740"/>
              <a:gd name="connsiteX2" fmla="*/ 6528254 w 6761329"/>
              <a:gd name="connsiteY2" fmla="*/ 657988 h 4134740"/>
              <a:gd name="connsiteX3" fmla="*/ 6760936 w 6761329"/>
              <a:gd name="connsiteY3" fmla="*/ 3077465 h 4134740"/>
              <a:gd name="connsiteX4" fmla="*/ 6143802 w 6761329"/>
              <a:gd name="connsiteY4" fmla="*/ 3743585 h 4134740"/>
              <a:gd name="connsiteX5" fmla="*/ 8164 w 6761329"/>
              <a:gd name="connsiteY5" fmla="*/ 4134740 h 4134740"/>
              <a:gd name="connsiteX6" fmla="*/ 0 w 6761329"/>
              <a:gd name="connsiteY6" fmla="*/ 923328 h 4134740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  <a:gd name="connsiteX0" fmla="*/ 0 w 6761617"/>
              <a:gd name="connsiteY0" fmla="*/ 911082 h 4122494"/>
              <a:gd name="connsiteX1" fmla="*/ 5874380 w 6761617"/>
              <a:gd name="connsiteY1" fmla="*/ 34 h 4122494"/>
              <a:gd name="connsiteX2" fmla="*/ 6528254 w 6761617"/>
              <a:gd name="connsiteY2" fmla="*/ 645742 h 4122494"/>
              <a:gd name="connsiteX3" fmla="*/ 6760936 w 6761617"/>
              <a:gd name="connsiteY3" fmla="*/ 3065219 h 4122494"/>
              <a:gd name="connsiteX4" fmla="*/ 6143802 w 6761617"/>
              <a:gd name="connsiteY4" fmla="*/ 3731339 h 4122494"/>
              <a:gd name="connsiteX5" fmla="*/ 8164 w 6761617"/>
              <a:gd name="connsiteY5" fmla="*/ 4122494 h 4122494"/>
              <a:gd name="connsiteX6" fmla="*/ 0 w 6761617"/>
              <a:gd name="connsiteY6" fmla="*/ 911082 h 4122494"/>
              <a:gd name="connsiteX0" fmla="*/ 0 w 6867181"/>
              <a:gd name="connsiteY0" fmla="*/ 911082 h 4122494"/>
              <a:gd name="connsiteX1" fmla="*/ 5874380 w 6867181"/>
              <a:gd name="connsiteY1" fmla="*/ 34 h 4122494"/>
              <a:gd name="connsiteX2" fmla="*/ 6528254 w 6867181"/>
              <a:gd name="connsiteY2" fmla="*/ 645742 h 4122494"/>
              <a:gd name="connsiteX3" fmla="*/ 6760936 w 6867181"/>
              <a:gd name="connsiteY3" fmla="*/ 3065219 h 4122494"/>
              <a:gd name="connsiteX4" fmla="*/ 6143802 w 6867181"/>
              <a:gd name="connsiteY4" fmla="*/ 3731339 h 4122494"/>
              <a:gd name="connsiteX5" fmla="*/ 8164 w 6867181"/>
              <a:gd name="connsiteY5" fmla="*/ 4122494 h 4122494"/>
              <a:gd name="connsiteX6" fmla="*/ 0 w 6867181"/>
              <a:gd name="connsiteY6" fmla="*/ 911082 h 4122494"/>
              <a:gd name="connsiteX0" fmla="*/ 0 w 6760936"/>
              <a:gd name="connsiteY0" fmla="*/ 911082 h 4122494"/>
              <a:gd name="connsiteX1" fmla="*/ 5874380 w 6760936"/>
              <a:gd name="connsiteY1" fmla="*/ 34 h 4122494"/>
              <a:gd name="connsiteX2" fmla="*/ 6528254 w 6760936"/>
              <a:gd name="connsiteY2" fmla="*/ 645742 h 4122494"/>
              <a:gd name="connsiteX3" fmla="*/ 6760936 w 6760936"/>
              <a:gd name="connsiteY3" fmla="*/ 3065219 h 4122494"/>
              <a:gd name="connsiteX4" fmla="*/ 6143802 w 6760936"/>
              <a:gd name="connsiteY4" fmla="*/ 3731339 h 4122494"/>
              <a:gd name="connsiteX5" fmla="*/ 8164 w 6760936"/>
              <a:gd name="connsiteY5" fmla="*/ 4122494 h 4122494"/>
              <a:gd name="connsiteX6" fmla="*/ 0 w 6760936"/>
              <a:gd name="connsiteY6" fmla="*/ 911082 h 4122494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1329" h="4122494">
                <a:moveTo>
                  <a:pt x="0" y="911082"/>
                </a:moveTo>
                <a:cubicBezTo>
                  <a:pt x="1904349" y="364159"/>
                  <a:pt x="5458788" y="-4049"/>
                  <a:pt x="5874380" y="34"/>
                </a:cubicBezTo>
                <a:cubicBezTo>
                  <a:pt x="6289972" y="4117"/>
                  <a:pt x="6483350" y="299545"/>
                  <a:pt x="6528254" y="645742"/>
                </a:cubicBezTo>
                <a:cubicBezTo>
                  <a:pt x="6573158" y="991939"/>
                  <a:pt x="6748689" y="2661873"/>
                  <a:pt x="6760936" y="3065219"/>
                </a:cubicBezTo>
                <a:cubicBezTo>
                  <a:pt x="6773183" y="3468565"/>
                  <a:pt x="6498163" y="3731339"/>
                  <a:pt x="6143802" y="3731339"/>
                </a:cubicBezTo>
                <a:cubicBezTo>
                  <a:pt x="3976124" y="3800492"/>
                  <a:pt x="2257484" y="3836988"/>
                  <a:pt x="8164" y="4122494"/>
                </a:cubicBezTo>
                <a:cubicBezTo>
                  <a:pt x="6803" y="3441188"/>
                  <a:pt x="1361" y="1592388"/>
                  <a:pt x="0" y="91108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s-MX"/>
              <a:t>Haz clic en el icono para agregar una imagen</a:t>
            </a:r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C89352-4CE5-2E78-7B14-DF3474E4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F7A83A-4531-2252-3921-A4D97E8A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635F47-42A1-D893-BC52-391DD6947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6A3018-3157-B23F-27A9-AB0D3873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00A5A8-3E05-7778-9EAC-4CAFEEF6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4308D4-2758-6445-D32E-C583C16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442BA9-3B86-5048-75AC-D72005F65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21" y="443558"/>
            <a:ext cx="1479099" cy="4266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066122-EC8D-362A-5776-57D00D2072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sp>
        <p:nvSpPr>
          <p:cNvPr id="12" name="Marcador de pie de página 1">
            <a:extLst>
              <a:ext uri="{FF2B5EF4-FFF2-40B4-BE49-F238E27FC236}">
                <a16:creationId xmlns:a16="http://schemas.microsoft.com/office/drawing/2014/main" id="{A3EE5A93-F619-20CD-4891-2308EB7CF42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69734" y="5144679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220609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C8679-2625-D57F-0E3A-726BCBF0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4CA344-0F10-81EE-2B74-BCECBAAA5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AC034B-18BF-3D6F-9C1A-5177994F9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14D21-3DE2-E140-162B-4C83F77A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531A3-2CE9-E669-4613-E369E1CA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298071-B16A-C7E5-7372-5F6C716B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69340D-4C00-AED0-5833-212651062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21" y="457200"/>
            <a:ext cx="1479099" cy="426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C97E3E-4BF8-781C-48EC-1EBC1C4ED2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sp>
        <p:nvSpPr>
          <p:cNvPr id="11" name="Marcador de pie de página 1">
            <a:extLst>
              <a:ext uri="{FF2B5EF4-FFF2-40B4-BE49-F238E27FC236}">
                <a16:creationId xmlns:a16="http://schemas.microsoft.com/office/drawing/2014/main" id="{84B6D583-4470-2045-6C5B-2947A40D21C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69734" y="5129534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289711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A blue and white background&#10;&#10;Description automatically generated">
            <a:extLst>
              <a:ext uri="{FF2B5EF4-FFF2-40B4-BE49-F238E27FC236}">
                <a16:creationId xmlns:a16="http://schemas.microsoft.com/office/drawing/2014/main" id="{92EE6286-2586-5DBD-6622-CB286C7B4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25"/>
            <a:ext cx="12208982" cy="68484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80" y="352511"/>
            <a:ext cx="7652820" cy="125412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79" y="1745184"/>
            <a:ext cx="7652821" cy="3486056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b="0" i="0" kern="1200" dirty="0">
                <a:solidFill>
                  <a:srgbClr val="112D6A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0579" y="6356350"/>
            <a:ext cx="3080821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13/04/2026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0586EA-E764-8BBD-602C-7E561C9B2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51" y="352511"/>
            <a:ext cx="1479099" cy="426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242425-6AC5-C9FD-E833-A4E8EF868D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169" y="2562317"/>
            <a:ext cx="2403566" cy="3513391"/>
          </a:xfrm>
          <a:prstGeom prst="rect">
            <a:avLst/>
          </a:prstGeom>
        </p:spPr>
      </p:pic>
      <p:sp>
        <p:nvSpPr>
          <p:cNvPr id="12" name="Marcador de posición de imagen 3">
            <a:extLst>
              <a:ext uri="{FF2B5EF4-FFF2-40B4-BE49-F238E27FC236}">
                <a16:creationId xmlns:a16="http://schemas.microsoft.com/office/drawing/2014/main" id="{BD182238-413A-A893-5CAF-B0AB69EEA4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5031" y="2305265"/>
            <a:ext cx="5455240" cy="3082431"/>
          </a:xfrm>
          <a:custGeom>
            <a:avLst/>
            <a:gdLst>
              <a:gd name="connsiteX0" fmla="*/ 0 w 6296747"/>
              <a:gd name="connsiteY0" fmla="*/ 620676 h 3723982"/>
              <a:gd name="connsiteX1" fmla="*/ 620676 w 6296747"/>
              <a:gd name="connsiteY1" fmla="*/ 0 h 3723982"/>
              <a:gd name="connsiteX2" fmla="*/ 5676071 w 6296747"/>
              <a:gd name="connsiteY2" fmla="*/ 0 h 3723982"/>
              <a:gd name="connsiteX3" fmla="*/ 6296747 w 6296747"/>
              <a:gd name="connsiteY3" fmla="*/ 620676 h 3723982"/>
              <a:gd name="connsiteX4" fmla="*/ 6296747 w 6296747"/>
              <a:gd name="connsiteY4" fmla="*/ 3103306 h 3723982"/>
              <a:gd name="connsiteX5" fmla="*/ 5676071 w 6296747"/>
              <a:gd name="connsiteY5" fmla="*/ 3723982 h 3723982"/>
              <a:gd name="connsiteX6" fmla="*/ 620676 w 6296747"/>
              <a:gd name="connsiteY6" fmla="*/ 3723982 h 3723982"/>
              <a:gd name="connsiteX7" fmla="*/ 0 w 6296747"/>
              <a:gd name="connsiteY7" fmla="*/ 3103306 h 3723982"/>
              <a:gd name="connsiteX8" fmla="*/ 0 w 6296747"/>
              <a:gd name="connsiteY8" fmla="*/ 620676 h 3723982"/>
              <a:gd name="connsiteX0" fmla="*/ 0 w 6296747"/>
              <a:gd name="connsiteY0" fmla="*/ 620676 h 3723982"/>
              <a:gd name="connsiteX1" fmla="*/ 620676 w 6296747"/>
              <a:gd name="connsiteY1" fmla="*/ 0 h 3723982"/>
              <a:gd name="connsiteX2" fmla="*/ 6296747 w 6296747"/>
              <a:gd name="connsiteY2" fmla="*/ 620676 h 3723982"/>
              <a:gd name="connsiteX3" fmla="*/ 6296747 w 6296747"/>
              <a:gd name="connsiteY3" fmla="*/ 3103306 h 3723982"/>
              <a:gd name="connsiteX4" fmla="*/ 5676071 w 6296747"/>
              <a:gd name="connsiteY4" fmla="*/ 3723982 h 3723982"/>
              <a:gd name="connsiteX5" fmla="*/ 620676 w 6296747"/>
              <a:gd name="connsiteY5" fmla="*/ 3723982 h 3723982"/>
              <a:gd name="connsiteX6" fmla="*/ 0 w 6296747"/>
              <a:gd name="connsiteY6" fmla="*/ 3103306 h 3723982"/>
              <a:gd name="connsiteX7" fmla="*/ 0 w 6296747"/>
              <a:gd name="connsiteY7" fmla="*/ 620676 h 3723982"/>
              <a:gd name="connsiteX0" fmla="*/ 417946 w 6714693"/>
              <a:gd name="connsiteY0" fmla="*/ 670342 h 3773648"/>
              <a:gd name="connsiteX1" fmla="*/ 1038622 w 6714693"/>
              <a:gd name="connsiteY1" fmla="*/ 49666 h 3773648"/>
              <a:gd name="connsiteX2" fmla="*/ 6714693 w 6714693"/>
              <a:gd name="connsiteY2" fmla="*/ 670342 h 3773648"/>
              <a:gd name="connsiteX3" fmla="*/ 6714693 w 6714693"/>
              <a:gd name="connsiteY3" fmla="*/ 3152972 h 3773648"/>
              <a:gd name="connsiteX4" fmla="*/ 6094017 w 6714693"/>
              <a:gd name="connsiteY4" fmla="*/ 3773648 h 3773648"/>
              <a:gd name="connsiteX5" fmla="*/ 1038622 w 6714693"/>
              <a:gd name="connsiteY5" fmla="*/ 3773648 h 3773648"/>
              <a:gd name="connsiteX6" fmla="*/ 417946 w 6714693"/>
              <a:gd name="connsiteY6" fmla="*/ 3152972 h 3773648"/>
              <a:gd name="connsiteX7" fmla="*/ 417946 w 6714693"/>
              <a:gd name="connsiteY7" fmla="*/ 670342 h 3773648"/>
              <a:gd name="connsiteX0" fmla="*/ 843487 w 7140234"/>
              <a:gd name="connsiteY0" fmla="*/ 624976 h 3728282"/>
              <a:gd name="connsiteX1" fmla="*/ 1464163 w 7140234"/>
              <a:gd name="connsiteY1" fmla="*/ 4300 h 3728282"/>
              <a:gd name="connsiteX2" fmla="*/ 7140234 w 7140234"/>
              <a:gd name="connsiteY2" fmla="*/ 624976 h 3728282"/>
              <a:gd name="connsiteX3" fmla="*/ 7140234 w 7140234"/>
              <a:gd name="connsiteY3" fmla="*/ 3107606 h 3728282"/>
              <a:gd name="connsiteX4" fmla="*/ 6519558 w 7140234"/>
              <a:gd name="connsiteY4" fmla="*/ 3728282 h 3728282"/>
              <a:gd name="connsiteX5" fmla="*/ 1464163 w 7140234"/>
              <a:gd name="connsiteY5" fmla="*/ 3728282 h 3728282"/>
              <a:gd name="connsiteX6" fmla="*/ 843487 w 7140234"/>
              <a:gd name="connsiteY6" fmla="*/ 3107606 h 3728282"/>
              <a:gd name="connsiteX7" fmla="*/ 843487 w 7140234"/>
              <a:gd name="connsiteY7" fmla="*/ 624976 h 3728282"/>
              <a:gd name="connsiteX0" fmla="*/ 0 w 6296747"/>
              <a:gd name="connsiteY0" fmla="*/ 620693 h 3723999"/>
              <a:gd name="connsiteX1" fmla="*/ 620676 w 6296747"/>
              <a:gd name="connsiteY1" fmla="*/ 17 h 3723999"/>
              <a:gd name="connsiteX2" fmla="*/ 6296747 w 6296747"/>
              <a:gd name="connsiteY2" fmla="*/ 620693 h 3723999"/>
              <a:gd name="connsiteX3" fmla="*/ 6296747 w 6296747"/>
              <a:gd name="connsiteY3" fmla="*/ 3103323 h 3723999"/>
              <a:gd name="connsiteX4" fmla="*/ 5676071 w 6296747"/>
              <a:gd name="connsiteY4" fmla="*/ 3723999 h 3723999"/>
              <a:gd name="connsiteX5" fmla="*/ 620676 w 6296747"/>
              <a:gd name="connsiteY5" fmla="*/ 3723999 h 3723999"/>
              <a:gd name="connsiteX6" fmla="*/ 0 w 6296747"/>
              <a:gd name="connsiteY6" fmla="*/ 3103323 h 3723999"/>
              <a:gd name="connsiteX7" fmla="*/ 0 w 6296747"/>
              <a:gd name="connsiteY7" fmla="*/ 620693 h 3723999"/>
              <a:gd name="connsiteX0" fmla="*/ 225911 w 6522658"/>
              <a:gd name="connsiteY0" fmla="*/ 620693 h 3723999"/>
              <a:gd name="connsiteX1" fmla="*/ 846587 w 6522658"/>
              <a:gd name="connsiteY1" fmla="*/ 17 h 3723999"/>
              <a:gd name="connsiteX2" fmla="*/ 6522658 w 6522658"/>
              <a:gd name="connsiteY2" fmla="*/ 620693 h 3723999"/>
              <a:gd name="connsiteX3" fmla="*/ 6522658 w 6522658"/>
              <a:gd name="connsiteY3" fmla="*/ 3103323 h 3723999"/>
              <a:gd name="connsiteX4" fmla="*/ 5901982 w 6522658"/>
              <a:gd name="connsiteY4" fmla="*/ 3723999 h 3723999"/>
              <a:gd name="connsiteX5" fmla="*/ 846587 w 6522658"/>
              <a:gd name="connsiteY5" fmla="*/ 3723999 h 3723999"/>
              <a:gd name="connsiteX6" fmla="*/ 0 w 6522658"/>
              <a:gd name="connsiteY6" fmla="*/ 3114080 h 3723999"/>
              <a:gd name="connsiteX7" fmla="*/ 225911 w 6522658"/>
              <a:gd name="connsiteY7" fmla="*/ 620693 h 3723999"/>
              <a:gd name="connsiteX0" fmla="*/ 225911 w 6522658"/>
              <a:gd name="connsiteY0" fmla="*/ 644460 h 3747766"/>
              <a:gd name="connsiteX1" fmla="*/ 846587 w 6522658"/>
              <a:gd name="connsiteY1" fmla="*/ 23784 h 3747766"/>
              <a:gd name="connsiteX2" fmla="*/ 6522658 w 6522658"/>
              <a:gd name="connsiteY2" fmla="*/ 644460 h 3747766"/>
              <a:gd name="connsiteX3" fmla="*/ 6522658 w 6522658"/>
              <a:gd name="connsiteY3" fmla="*/ 3127090 h 3747766"/>
              <a:gd name="connsiteX4" fmla="*/ 5901982 w 6522658"/>
              <a:gd name="connsiteY4" fmla="*/ 3747766 h 3747766"/>
              <a:gd name="connsiteX5" fmla="*/ 846587 w 6522658"/>
              <a:gd name="connsiteY5" fmla="*/ 3747766 h 3747766"/>
              <a:gd name="connsiteX6" fmla="*/ 0 w 6522658"/>
              <a:gd name="connsiteY6" fmla="*/ 3137847 h 3747766"/>
              <a:gd name="connsiteX7" fmla="*/ 225911 w 6522658"/>
              <a:gd name="connsiteY7" fmla="*/ 644460 h 3747766"/>
              <a:gd name="connsiteX0" fmla="*/ 225911 w 6522658"/>
              <a:gd name="connsiteY0" fmla="*/ 620676 h 3723982"/>
              <a:gd name="connsiteX1" fmla="*/ 846587 w 6522658"/>
              <a:gd name="connsiteY1" fmla="*/ 0 h 3723982"/>
              <a:gd name="connsiteX2" fmla="*/ 6522658 w 6522658"/>
              <a:gd name="connsiteY2" fmla="*/ 620676 h 3723982"/>
              <a:gd name="connsiteX3" fmla="*/ 6522658 w 6522658"/>
              <a:gd name="connsiteY3" fmla="*/ 3103306 h 3723982"/>
              <a:gd name="connsiteX4" fmla="*/ 5901982 w 6522658"/>
              <a:gd name="connsiteY4" fmla="*/ 3723982 h 3723982"/>
              <a:gd name="connsiteX5" fmla="*/ 846587 w 6522658"/>
              <a:gd name="connsiteY5" fmla="*/ 3723982 h 3723982"/>
              <a:gd name="connsiteX6" fmla="*/ 0 w 6522658"/>
              <a:gd name="connsiteY6" fmla="*/ 3114063 h 3723982"/>
              <a:gd name="connsiteX7" fmla="*/ 225911 w 6522658"/>
              <a:gd name="connsiteY7" fmla="*/ 620676 h 3723982"/>
              <a:gd name="connsiteX0" fmla="*/ 225911 w 6522658"/>
              <a:gd name="connsiteY0" fmla="*/ 621112 h 3724418"/>
              <a:gd name="connsiteX1" fmla="*/ 846587 w 6522658"/>
              <a:gd name="connsiteY1" fmla="*/ 436 h 3724418"/>
              <a:gd name="connsiteX2" fmla="*/ 6522658 w 6522658"/>
              <a:gd name="connsiteY2" fmla="*/ 621112 h 3724418"/>
              <a:gd name="connsiteX3" fmla="*/ 6522658 w 6522658"/>
              <a:gd name="connsiteY3" fmla="*/ 3103742 h 3724418"/>
              <a:gd name="connsiteX4" fmla="*/ 5901982 w 6522658"/>
              <a:gd name="connsiteY4" fmla="*/ 3724418 h 3724418"/>
              <a:gd name="connsiteX5" fmla="*/ 846587 w 6522658"/>
              <a:gd name="connsiteY5" fmla="*/ 3724418 h 3724418"/>
              <a:gd name="connsiteX6" fmla="*/ 0 w 6522658"/>
              <a:gd name="connsiteY6" fmla="*/ 3114499 h 3724418"/>
              <a:gd name="connsiteX7" fmla="*/ 225911 w 6522658"/>
              <a:gd name="connsiteY7" fmla="*/ 621112 h 3724418"/>
              <a:gd name="connsiteX0" fmla="*/ 225911 w 6522658"/>
              <a:gd name="connsiteY0" fmla="*/ 621112 h 3724418"/>
              <a:gd name="connsiteX1" fmla="*/ 846587 w 6522658"/>
              <a:gd name="connsiteY1" fmla="*/ 436 h 3724418"/>
              <a:gd name="connsiteX2" fmla="*/ 6522658 w 6522658"/>
              <a:gd name="connsiteY2" fmla="*/ 621112 h 3724418"/>
              <a:gd name="connsiteX3" fmla="*/ 6522658 w 6522658"/>
              <a:gd name="connsiteY3" fmla="*/ 3103742 h 3724418"/>
              <a:gd name="connsiteX4" fmla="*/ 846587 w 6522658"/>
              <a:gd name="connsiteY4" fmla="*/ 3724418 h 3724418"/>
              <a:gd name="connsiteX5" fmla="*/ 0 w 6522658"/>
              <a:gd name="connsiteY5" fmla="*/ 3114499 h 3724418"/>
              <a:gd name="connsiteX6" fmla="*/ 225911 w 6522658"/>
              <a:gd name="connsiteY6" fmla="*/ 621112 h 3724418"/>
              <a:gd name="connsiteX0" fmla="*/ 225911 w 6522658"/>
              <a:gd name="connsiteY0" fmla="*/ 621112 h 3807323"/>
              <a:gd name="connsiteX1" fmla="*/ 846587 w 6522658"/>
              <a:gd name="connsiteY1" fmla="*/ 436 h 3807323"/>
              <a:gd name="connsiteX2" fmla="*/ 6522658 w 6522658"/>
              <a:gd name="connsiteY2" fmla="*/ 621112 h 3807323"/>
              <a:gd name="connsiteX3" fmla="*/ 6522658 w 6522658"/>
              <a:gd name="connsiteY3" fmla="*/ 3501775 h 3807323"/>
              <a:gd name="connsiteX4" fmla="*/ 846587 w 6522658"/>
              <a:gd name="connsiteY4" fmla="*/ 3724418 h 3807323"/>
              <a:gd name="connsiteX5" fmla="*/ 0 w 6522658"/>
              <a:gd name="connsiteY5" fmla="*/ 3114499 h 3807323"/>
              <a:gd name="connsiteX6" fmla="*/ 225911 w 6522658"/>
              <a:gd name="connsiteY6" fmla="*/ 621112 h 3807323"/>
              <a:gd name="connsiteX0" fmla="*/ 225911 w 6522658"/>
              <a:gd name="connsiteY0" fmla="*/ 621112 h 3724418"/>
              <a:gd name="connsiteX1" fmla="*/ 846587 w 6522658"/>
              <a:gd name="connsiteY1" fmla="*/ 436 h 3724418"/>
              <a:gd name="connsiteX2" fmla="*/ 6522658 w 6522658"/>
              <a:gd name="connsiteY2" fmla="*/ 621112 h 3724418"/>
              <a:gd name="connsiteX3" fmla="*/ 6522658 w 6522658"/>
              <a:gd name="connsiteY3" fmla="*/ 3501775 h 3724418"/>
              <a:gd name="connsiteX4" fmla="*/ 846587 w 6522658"/>
              <a:gd name="connsiteY4" fmla="*/ 3724418 h 3724418"/>
              <a:gd name="connsiteX5" fmla="*/ 0 w 6522658"/>
              <a:gd name="connsiteY5" fmla="*/ 3114499 h 3724418"/>
              <a:gd name="connsiteX6" fmla="*/ 225911 w 6522658"/>
              <a:gd name="connsiteY6" fmla="*/ 621112 h 3724418"/>
              <a:gd name="connsiteX0" fmla="*/ 225911 w 6522658"/>
              <a:gd name="connsiteY0" fmla="*/ 621112 h 3807949"/>
              <a:gd name="connsiteX1" fmla="*/ 846587 w 6522658"/>
              <a:gd name="connsiteY1" fmla="*/ 436 h 3807949"/>
              <a:gd name="connsiteX2" fmla="*/ 6522658 w 6522658"/>
              <a:gd name="connsiteY2" fmla="*/ 621112 h 3807949"/>
              <a:gd name="connsiteX3" fmla="*/ 6522658 w 6522658"/>
              <a:gd name="connsiteY3" fmla="*/ 3501775 h 3807949"/>
              <a:gd name="connsiteX4" fmla="*/ 846587 w 6522658"/>
              <a:gd name="connsiteY4" fmla="*/ 3724418 h 3807949"/>
              <a:gd name="connsiteX5" fmla="*/ 0 w 6522658"/>
              <a:gd name="connsiteY5" fmla="*/ 3114499 h 3807949"/>
              <a:gd name="connsiteX6" fmla="*/ 225911 w 6522658"/>
              <a:gd name="connsiteY6" fmla="*/ 621112 h 3807949"/>
              <a:gd name="connsiteX0" fmla="*/ 225911 w 6522658"/>
              <a:gd name="connsiteY0" fmla="*/ 621112 h 3724418"/>
              <a:gd name="connsiteX1" fmla="*/ 846587 w 6522658"/>
              <a:gd name="connsiteY1" fmla="*/ 436 h 3724418"/>
              <a:gd name="connsiteX2" fmla="*/ 6522658 w 6522658"/>
              <a:gd name="connsiteY2" fmla="*/ 621112 h 3724418"/>
              <a:gd name="connsiteX3" fmla="*/ 6522658 w 6522658"/>
              <a:gd name="connsiteY3" fmla="*/ 3501775 h 3724418"/>
              <a:gd name="connsiteX4" fmla="*/ 846587 w 6522658"/>
              <a:gd name="connsiteY4" fmla="*/ 3724418 h 3724418"/>
              <a:gd name="connsiteX5" fmla="*/ 0 w 6522658"/>
              <a:gd name="connsiteY5" fmla="*/ 3114499 h 3724418"/>
              <a:gd name="connsiteX6" fmla="*/ 225911 w 6522658"/>
              <a:gd name="connsiteY6" fmla="*/ 621112 h 3724418"/>
              <a:gd name="connsiteX0" fmla="*/ 484657 w 6781404"/>
              <a:gd name="connsiteY0" fmla="*/ 621112 h 3769918"/>
              <a:gd name="connsiteX1" fmla="*/ 1105333 w 6781404"/>
              <a:gd name="connsiteY1" fmla="*/ 436 h 3769918"/>
              <a:gd name="connsiteX2" fmla="*/ 6781404 w 6781404"/>
              <a:gd name="connsiteY2" fmla="*/ 621112 h 3769918"/>
              <a:gd name="connsiteX3" fmla="*/ 6781404 w 6781404"/>
              <a:gd name="connsiteY3" fmla="*/ 3501775 h 3769918"/>
              <a:gd name="connsiteX4" fmla="*/ 1105333 w 6781404"/>
              <a:gd name="connsiteY4" fmla="*/ 3724418 h 3769918"/>
              <a:gd name="connsiteX5" fmla="*/ 258746 w 6781404"/>
              <a:gd name="connsiteY5" fmla="*/ 3114499 h 3769918"/>
              <a:gd name="connsiteX6" fmla="*/ 484657 w 6781404"/>
              <a:gd name="connsiteY6" fmla="*/ 621112 h 3769918"/>
              <a:gd name="connsiteX0" fmla="*/ 237171 w 6533918"/>
              <a:gd name="connsiteY0" fmla="*/ 621112 h 3742899"/>
              <a:gd name="connsiteX1" fmla="*/ 857847 w 6533918"/>
              <a:gd name="connsiteY1" fmla="*/ 436 h 3742899"/>
              <a:gd name="connsiteX2" fmla="*/ 6533918 w 6533918"/>
              <a:gd name="connsiteY2" fmla="*/ 621112 h 3742899"/>
              <a:gd name="connsiteX3" fmla="*/ 6533918 w 6533918"/>
              <a:gd name="connsiteY3" fmla="*/ 3501775 h 3742899"/>
              <a:gd name="connsiteX4" fmla="*/ 857847 w 6533918"/>
              <a:gd name="connsiteY4" fmla="*/ 3724418 h 3742899"/>
              <a:gd name="connsiteX5" fmla="*/ 11260 w 6533918"/>
              <a:gd name="connsiteY5" fmla="*/ 3114499 h 3742899"/>
              <a:gd name="connsiteX6" fmla="*/ 237171 w 6533918"/>
              <a:gd name="connsiteY6" fmla="*/ 621112 h 3742899"/>
              <a:gd name="connsiteX0" fmla="*/ 248896 w 6556401"/>
              <a:gd name="connsiteY0" fmla="*/ 621112 h 3833174"/>
              <a:gd name="connsiteX1" fmla="*/ 869572 w 6556401"/>
              <a:gd name="connsiteY1" fmla="*/ 436 h 3833174"/>
              <a:gd name="connsiteX2" fmla="*/ 6545643 w 6556401"/>
              <a:gd name="connsiteY2" fmla="*/ 621112 h 3833174"/>
              <a:gd name="connsiteX3" fmla="*/ 6556401 w 6556401"/>
              <a:gd name="connsiteY3" fmla="*/ 3792232 h 3833174"/>
              <a:gd name="connsiteX4" fmla="*/ 869572 w 6556401"/>
              <a:gd name="connsiteY4" fmla="*/ 3724418 h 3833174"/>
              <a:gd name="connsiteX5" fmla="*/ 22985 w 6556401"/>
              <a:gd name="connsiteY5" fmla="*/ 3114499 h 3833174"/>
              <a:gd name="connsiteX6" fmla="*/ 248896 w 6556401"/>
              <a:gd name="connsiteY6" fmla="*/ 621112 h 3833174"/>
              <a:gd name="connsiteX0" fmla="*/ 248896 w 6556401"/>
              <a:gd name="connsiteY0" fmla="*/ 621112 h 3792232"/>
              <a:gd name="connsiteX1" fmla="*/ 869572 w 6556401"/>
              <a:gd name="connsiteY1" fmla="*/ 436 h 3792232"/>
              <a:gd name="connsiteX2" fmla="*/ 6545643 w 6556401"/>
              <a:gd name="connsiteY2" fmla="*/ 621112 h 3792232"/>
              <a:gd name="connsiteX3" fmla="*/ 6556401 w 6556401"/>
              <a:gd name="connsiteY3" fmla="*/ 3792232 h 3792232"/>
              <a:gd name="connsiteX4" fmla="*/ 869572 w 6556401"/>
              <a:gd name="connsiteY4" fmla="*/ 3724418 h 3792232"/>
              <a:gd name="connsiteX5" fmla="*/ 22985 w 6556401"/>
              <a:gd name="connsiteY5" fmla="*/ 3114499 h 3792232"/>
              <a:gd name="connsiteX6" fmla="*/ 248896 w 6556401"/>
              <a:gd name="connsiteY6" fmla="*/ 621112 h 3792232"/>
              <a:gd name="connsiteX0" fmla="*/ 225911 w 6533416"/>
              <a:gd name="connsiteY0" fmla="*/ 621112 h 3792232"/>
              <a:gd name="connsiteX1" fmla="*/ 846587 w 6533416"/>
              <a:gd name="connsiteY1" fmla="*/ 436 h 3792232"/>
              <a:gd name="connsiteX2" fmla="*/ 6522658 w 6533416"/>
              <a:gd name="connsiteY2" fmla="*/ 621112 h 3792232"/>
              <a:gd name="connsiteX3" fmla="*/ 6533416 w 6533416"/>
              <a:gd name="connsiteY3" fmla="*/ 3792232 h 3792232"/>
              <a:gd name="connsiteX4" fmla="*/ 846587 w 6533416"/>
              <a:gd name="connsiteY4" fmla="*/ 3724418 h 3792232"/>
              <a:gd name="connsiteX5" fmla="*/ 0 w 6533416"/>
              <a:gd name="connsiteY5" fmla="*/ 3114499 h 3792232"/>
              <a:gd name="connsiteX6" fmla="*/ 225911 w 6533416"/>
              <a:gd name="connsiteY6" fmla="*/ 621112 h 3792232"/>
              <a:gd name="connsiteX0" fmla="*/ 431236 w 6738741"/>
              <a:gd name="connsiteY0" fmla="*/ 621341 h 3792461"/>
              <a:gd name="connsiteX1" fmla="*/ 1051912 w 6738741"/>
              <a:gd name="connsiteY1" fmla="*/ 665 h 3792461"/>
              <a:gd name="connsiteX2" fmla="*/ 6727983 w 6738741"/>
              <a:gd name="connsiteY2" fmla="*/ 621341 h 3792461"/>
              <a:gd name="connsiteX3" fmla="*/ 6738741 w 6738741"/>
              <a:gd name="connsiteY3" fmla="*/ 3792461 h 3792461"/>
              <a:gd name="connsiteX4" fmla="*/ 1051912 w 6738741"/>
              <a:gd name="connsiteY4" fmla="*/ 3724647 h 3792461"/>
              <a:gd name="connsiteX5" fmla="*/ 929 w 6738741"/>
              <a:gd name="connsiteY5" fmla="*/ 3093212 h 3792461"/>
              <a:gd name="connsiteX6" fmla="*/ 431236 w 6738741"/>
              <a:gd name="connsiteY6" fmla="*/ 621341 h 3792461"/>
              <a:gd name="connsiteX0" fmla="*/ 323659 w 6738741"/>
              <a:gd name="connsiteY0" fmla="*/ 609943 h 3791821"/>
              <a:gd name="connsiteX1" fmla="*/ 1051912 w 6738741"/>
              <a:gd name="connsiteY1" fmla="*/ 25 h 3791821"/>
              <a:gd name="connsiteX2" fmla="*/ 6727983 w 6738741"/>
              <a:gd name="connsiteY2" fmla="*/ 620701 h 3791821"/>
              <a:gd name="connsiteX3" fmla="*/ 6738741 w 6738741"/>
              <a:gd name="connsiteY3" fmla="*/ 3791821 h 3791821"/>
              <a:gd name="connsiteX4" fmla="*/ 1051912 w 6738741"/>
              <a:gd name="connsiteY4" fmla="*/ 3724007 h 3791821"/>
              <a:gd name="connsiteX5" fmla="*/ 929 w 6738741"/>
              <a:gd name="connsiteY5" fmla="*/ 3092572 h 3791821"/>
              <a:gd name="connsiteX6" fmla="*/ 323659 w 6738741"/>
              <a:gd name="connsiteY6" fmla="*/ 609943 h 3791821"/>
              <a:gd name="connsiteX0" fmla="*/ 323659 w 6738741"/>
              <a:gd name="connsiteY0" fmla="*/ 609948 h 3791826"/>
              <a:gd name="connsiteX1" fmla="*/ 1051912 w 6738741"/>
              <a:gd name="connsiteY1" fmla="*/ 30 h 3791826"/>
              <a:gd name="connsiteX2" fmla="*/ 6727983 w 6738741"/>
              <a:gd name="connsiteY2" fmla="*/ 620706 h 3791826"/>
              <a:gd name="connsiteX3" fmla="*/ 6738741 w 6738741"/>
              <a:gd name="connsiteY3" fmla="*/ 3791826 h 3791826"/>
              <a:gd name="connsiteX4" fmla="*/ 1051912 w 6738741"/>
              <a:gd name="connsiteY4" fmla="*/ 3724012 h 3791826"/>
              <a:gd name="connsiteX5" fmla="*/ 929 w 6738741"/>
              <a:gd name="connsiteY5" fmla="*/ 3092577 h 3791826"/>
              <a:gd name="connsiteX6" fmla="*/ 323659 w 6738741"/>
              <a:gd name="connsiteY6" fmla="*/ 609948 h 3791826"/>
              <a:gd name="connsiteX0" fmla="*/ 323659 w 6738741"/>
              <a:gd name="connsiteY0" fmla="*/ 611043 h 3792921"/>
              <a:gd name="connsiteX1" fmla="*/ 1051912 w 6738741"/>
              <a:gd name="connsiteY1" fmla="*/ 1125 h 3792921"/>
              <a:gd name="connsiteX2" fmla="*/ 6727983 w 6738741"/>
              <a:gd name="connsiteY2" fmla="*/ 621801 h 3792921"/>
              <a:gd name="connsiteX3" fmla="*/ 6738741 w 6738741"/>
              <a:gd name="connsiteY3" fmla="*/ 3792921 h 3792921"/>
              <a:gd name="connsiteX4" fmla="*/ 1051912 w 6738741"/>
              <a:gd name="connsiteY4" fmla="*/ 3725107 h 3792921"/>
              <a:gd name="connsiteX5" fmla="*/ 929 w 6738741"/>
              <a:gd name="connsiteY5" fmla="*/ 3093672 h 3792921"/>
              <a:gd name="connsiteX6" fmla="*/ 323659 w 6738741"/>
              <a:gd name="connsiteY6" fmla="*/ 611043 h 3792921"/>
              <a:gd name="connsiteX0" fmla="*/ 323333 w 6738415"/>
              <a:gd name="connsiteY0" fmla="*/ 611043 h 3792921"/>
              <a:gd name="connsiteX1" fmla="*/ 1051586 w 6738415"/>
              <a:gd name="connsiteY1" fmla="*/ 1125 h 3792921"/>
              <a:gd name="connsiteX2" fmla="*/ 6727657 w 6738415"/>
              <a:gd name="connsiteY2" fmla="*/ 621801 h 3792921"/>
              <a:gd name="connsiteX3" fmla="*/ 6738415 w 6738415"/>
              <a:gd name="connsiteY3" fmla="*/ 3792921 h 3792921"/>
              <a:gd name="connsiteX4" fmla="*/ 1051586 w 6738415"/>
              <a:gd name="connsiteY4" fmla="*/ 3725107 h 3792921"/>
              <a:gd name="connsiteX5" fmla="*/ 603 w 6738415"/>
              <a:gd name="connsiteY5" fmla="*/ 3093672 h 3792921"/>
              <a:gd name="connsiteX6" fmla="*/ 323333 w 6738415"/>
              <a:gd name="connsiteY6" fmla="*/ 611043 h 3792921"/>
              <a:gd name="connsiteX0" fmla="*/ 322730 w 6737812"/>
              <a:gd name="connsiteY0" fmla="*/ 611043 h 3792921"/>
              <a:gd name="connsiteX1" fmla="*/ 1050983 w 6737812"/>
              <a:gd name="connsiteY1" fmla="*/ 1125 h 3792921"/>
              <a:gd name="connsiteX2" fmla="*/ 6727054 w 6737812"/>
              <a:gd name="connsiteY2" fmla="*/ 621801 h 3792921"/>
              <a:gd name="connsiteX3" fmla="*/ 6737812 w 6737812"/>
              <a:gd name="connsiteY3" fmla="*/ 3792921 h 3792921"/>
              <a:gd name="connsiteX4" fmla="*/ 1050983 w 6737812"/>
              <a:gd name="connsiteY4" fmla="*/ 3725107 h 3792921"/>
              <a:gd name="connsiteX5" fmla="*/ 0 w 6737812"/>
              <a:gd name="connsiteY5" fmla="*/ 3093672 h 3792921"/>
              <a:gd name="connsiteX6" fmla="*/ 322730 w 6737812"/>
              <a:gd name="connsiteY6" fmla="*/ 611043 h 3792921"/>
              <a:gd name="connsiteX0" fmla="*/ 322730 w 6737812"/>
              <a:gd name="connsiteY0" fmla="*/ 622670 h 3804548"/>
              <a:gd name="connsiteX1" fmla="*/ 1050983 w 6737812"/>
              <a:gd name="connsiteY1" fmla="*/ 12752 h 3804548"/>
              <a:gd name="connsiteX2" fmla="*/ 6727054 w 6737812"/>
              <a:gd name="connsiteY2" fmla="*/ 633428 h 3804548"/>
              <a:gd name="connsiteX3" fmla="*/ 6737812 w 6737812"/>
              <a:gd name="connsiteY3" fmla="*/ 3804548 h 3804548"/>
              <a:gd name="connsiteX4" fmla="*/ 1050983 w 6737812"/>
              <a:gd name="connsiteY4" fmla="*/ 3736734 h 3804548"/>
              <a:gd name="connsiteX5" fmla="*/ 0 w 6737812"/>
              <a:gd name="connsiteY5" fmla="*/ 3105299 h 3804548"/>
              <a:gd name="connsiteX6" fmla="*/ 322730 w 6737812"/>
              <a:gd name="connsiteY6" fmla="*/ 622670 h 3804548"/>
              <a:gd name="connsiteX0" fmla="*/ 322730 w 6737812"/>
              <a:gd name="connsiteY0" fmla="*/ 622670 h 3804548"/>
              <a:gd name="connsiteX1" fmla="*/ 1050983 w 6737812"/>
              <a:gd name="connsiteY1" fmla="*/ 12752 h 3804548"/>
              <a:gd name="connsiteX2" fmla="*/ 6727054 w 6737812"/>
              <a:gd name="connsiteY2" fmla="*/ 633428 h 3804548"/>
              <a:gd name="connsiteX3" fmla="*/ 6737812 w 6737812"/>
              <a:gd name="connsiteY3" fmla="*/ 3804548 h 3804548"/>
              <a:gd name="connsiteX4" fmla="*/ 1050983 w 6737812"/>
              <a:gd name="connsiteY4" fmla="*/ 3736734 h 3804548"/>
              <a:gd name="connsiteX5" fmla="*/ 0 w 6737812"/>
              <a:gd name="connsiteY5" fmla="*/ 3105299 h 3804548"/>
              <a:gd name="connsiteX6" fmla="*/ 322730 w 6737812"/>
              <a:gd name="connsiteY6" fmla="*/ 622670 h 3804548"/>
              <a:gd name="connsiteX0" fmla="*/ 322730 w 6737812"/>
              <a:gd name="connsiteY0" fmla="*/ 622670 h 3804548"/>
              <a:gd name="connsiteX1" fmla="*/ 1050983 w 6737812"/>
              <a:gd name="connsiteY1" fmla="*/ 12752 h 3804548"/>
              <a:gd name="connsiteX2" fmla="*/ 6727054 w 6737812"/>
              <a:gd name="connsiteY2" fmla="*/ 633428 h 3804548"/>
              <a:gd name="connsiteX3" fmla="*/ 6737812 w 6737812"/>
              <a:gd name="connsiteY3" fmla="*/ 3804548 h 3804548"/>
              <a:gd name="connsiteX4" fmla="*/ 1050983 w 6737812"/>
              <a:gd name="connsiteY4" fmla="*/ 3736734 h 3804548"/>
              <a:gd name="connsiteX5" fmla="*/ 0 w 6737812"/>
              <a:gd name="connsiteY5" fmla="*/ 3105299 h 3804548"/>
              <a:gd name="connsiteX6" fmla="*/ 322730 w 6737812"/>
              <a:gd name="connsiteY6" fmla="*/ 622670 h 3804548"/>
              <a:gd name="connsiteX0" fmla="*/ 322730 w 6737812"/>
              <a:gd name="connsiteY0" fmla="*/ 622670 h 3804548"/>
              <a:gd name="connsiteX1" fmla="*/ 1050983 w 6737812"/>
              <a:gd name="connsiteY1" fmla="*/ 12752 h 3804548"/>
              <a:gd name="connsiteX2" fmla="*/ 6727054 w 6737812"/>
              <a:gd name="connsiteY2" fmla="*/ 633428 h 3804548"/>
              <a:gd name="connsiteX3" fmla="*/ 6737812 w 6737812"/>
              <a:gd name="connsiteY3" fmla="*/ 3804548 h 3804548"/>
              <a:gd name="connsiteX4" fmla="*/ 1050983 w 6737812"/>
              <a:gd name="connsiteY4" fmla="*/ 3736734 h 3804548"/>
              <a:gd name="connsiteX5" fmla="*/ 0 w 6737812"/>
              <a:gd name="connsiteY5" fmla="*/ 3105299 h 3804548"/>
              <a:gd name="connsiteX6" fmla="*/ 322730 w 6737812"/>
              <a:gd name="connsiteY6" fmla="*/ 622670 h 3804548"/>
              <a:gd name="connsiteX0" fmla="*/ 322730 w 6737812"/>
              <a:gd name="connsiteY0" fmla="*/ 616448 h 3798326"/>
              <a:gd name="connsiteX1" fmla="*/ 1050983 w 6737812"/>
              <a:gd name="connsiteY1" fmla="*/ 6530 h 3798326"/>
              <a:gd name="connsiteX2" fmla="*/ 6727054 w 6737812"/>
              <a:gd name="connsiteY2" fmla="*/ 627206 h 3798326"/>
              <a:gd name="connsiteX3" fmla="*/ 6737812 w 6737812"/>
              <a:gd name="connsiteY3" fmla="*/ 3798326 h 3798326"/>
              <a:gd name="connsiteX4" fmla="*/ 1050983 w 6737812"/>
              <a:gd name="connsiteY4" fmla="*/ 3730512 h 3798326"/>
              <a:gd name="connsiteX5" fmla="*/ 0 w 6737812"/>
              <a:gd name="connsiteY5" fmla="*/ 3099077 h 3798326"/>
              <a:gd name="connsiteX6" fmla="*/ 322730 w 6737812"/>
              <a:gd name="connsiteY6" fmla="*/ 616448 h 3798326"/>
              <a:gd name="connsiteX0" fmla="*/ 322730 w 6737812"/>
              <a:gd name="connsiteY0" fmla="*/ 656300 h 3838178"/>
              <a:gd name="connsiteX1" fmla="*/ 1252524 w 6737812"/>
              <a:gd name="connsiteY1" fmla="*/ 6073 h 3838178"/>
              <a:gd name="connsiteX2" fmla="*/ 6727054 w 6737812"/>
              <a:gd name="connsiteY2" fmla="*/ 667058 h 3838178"/>
              <a:gd name="connsiteX3" fmla="*/ 6737812 w 6737812"/>
              <a:gd name="connsiteY3" fmla="*/ 3838178 h 3838178"/>
              <a:gd name="connsiteX4" fmla="*/ 1050983 w 6737812"/>
              <a:gd name="connsiteY4" fmla="*/ 3770364 h 3838178"/>
              <a:gd name="connsiteX5" fmla="*/ 0 w 6737812"/>
              <a:gd name="connsiteY5" fmla="*/ 3138929 h 3838178"/>
              <a:gd name="connsiteX6" fmla="*/ 322730 w 6737812"/>
              <a:gd name="connsiteY6" fmla="*/ 656300 h 3838178"/>
              <a:gd name="connsiteX0" fmla="*/ 322730 w 6737812"/>
              <a:gd name="connsiteY0" fmla="*/ 650548 h 3832426"/>
              <a:gd name="connsiteX1" fmla="*/ 1252524 w 6737812"/>
              <a:gd name="connsiteY1" fmla="*/ 321 h 3832426"/>
              <a:gd name="connsiteX2" fmla="*/ 6727054 w 6737812"/>
              <a:gd name="connsiteY2" fmla="*/ 661306 h 3832426"/>
              <a:gd name="connsiteX3" fmla="*/ 6737812 w 6737812"/>
              <a:gd name="connsiteY3" fmla="*/ 3832426 h 3832426"/>
              <a:gd name="connsiteX4" fmla="*/ 1050983 w 6737812"/>
              <a:gd name="connsiteY4" fmla="*/ 3764612 h 3832426"/>
              <a:gd name="connsiteX5" fmla="*/ 0 w 6737812"/>
              <a:gd name="connsiteY5" fmla="*/ 3133177 h 3832426"/>
              <a:gd name="connsiteX6" fmla="*/ 322730 w 6737812"/>
              <a:gd name="connsiteY6" fmla="*/ 650548 h 3832426"/>
              <a:gd name="connsiteX0" fmla="*/ 322730 w 6737812"/>
              <a:gd name="connsiteY0" fmla="*/ 650577 h 3832455"/>
              <a:gd name="connsiteX1" fmla="*/ 1252524 w 6737812"/>
              <a:gd name="connsiteY1" fmla="*/ 350 h 3832455"/>
              <a:gd name="connsiteX2" fmla="*/ 6727054 w 6737812"/>
              <a:gd name="connsiteY2" fmla="*/ 661335 h 3832455"/>
              <a:gd name="connsiteX3" fmla="*/ 6737812 w 6737812"/>
              <a:gd name="connsiteY3" fmla="*/ 3832455 h 3832455"/>
              <a:gd name="connsiteX4" fmla="*/ 1050983 w 6737812"/>
              <a:gd name="connsiteY4" fmla="*/ 3764641 h 3832455"/>
              <a:gd name="connsiteX5" fmla="*/ 0 w 6737812"/>
              <a:gd name="connsiteY5" fmla="*/ 3133206 h 3832455"/>
              <a:gd name="connsiteX6" fmla="*/ 322730 w 6737812"/>
              <a:gd name="connsiteY6" fmla="*/ 650577 h 3832455"/>
              <a:gd name="connsiteX0" fmla="*/ 322730 w 6737812"/>
              <a:gd name="connsiteY0" fmla="*/ 651475 h 3833353"/>
              <a:gd name="connsiteX1" fmla="*/ 1252524 w 6737812"/>
              <a:gd name="connsiteY1" fmla="*/ 1248 h 3833353"/>
              <a:gd name="connsiteX2" fmla="*/ 6727054 w 6737812"/>
              <a:gd name="connsiteY2" fmla="*/ 662233 h 3833353"/>
              <a:gd name="connsiteX3" fmla="*/ 6737812 w 6737812"/>
              <a:gd name="connsiteY3" fmla="*/ 3833353 h 3833353"/>
              <a:gd name="connsiteX4" fmla="*/ 1050983 w 6737812"/>
              <a:gd name="connsiteY4" fmla="*/ 3765539 h 3833353"/>
              <a:gd name="connsiteX5" fmla="*/ 0 w 6737812"/>
              <a:gd name="connsiteY5" fmla="*/ 3134104 h 3833353"/>
              <a:gd name="connsiteX6" fmla="*/ 322730 w 6737812"/>
              <a:gd name="connsiteY6" fmla="*/ 651475 h 3833353"/>
              <a:gd name="connsiteX0" fmla="*/ 322730 w 6737812"/>
              <a:gd name="connsiteY0" fmla="*/ 651971 h 3833849"/>
              <a:gd name="connsiteX1" fmla="*/ 1252524 w 6737812"/>
              <a:gd name="connsiteY1" fmla="*/ 1744 h 3833849"/>
              <a:gd name="connsiteX2" fmla="*/ 6727054 w 6737812"/>
              <a:gd name="connsiteY2" fmla="*/ 662729 h 3833849"/>
              <a:gd name="connsiteX3" fmla="*/ 6737812 w 6737812"/>
              <a:gd name="connsiteY3" fmla="*/ 3833849 h 3833849"/>
              <a:gd name="connsiteX4" fmla="*/ 1050983 w 6737812"/>
              <a:gd name="connsiteY4" fmla="*/ 3766035 h 3833849"/>
              <a:gd name="connsiteX5" fmla="*/ 0 w 6737812"/>
              <a:gd name="connsiteY5" fmla="*/ 3134600 h 3833849"/>
              <a:gd name="connsiteX6" fmla="*/ 322730 w 6737812"/>
              <a:gd name="connsiteY6" fmla="*/ 651971 h 3833849"/>
              <a:gd name="connsiteX0" fmla="*/ 322730 w 6737812"/>
              <a:gd name="connsiteY0" fmla="*/ 651971 h 3833849"/>
              <a:gd name="connsiteX1" fmla="*/ 1252524 w 6737812"/>
              <a:gd name="connsiteY1" fmla="*/ 1744 h 3833849"/>
              <a:gd name="connsiteX2" fmla="*/ 6727054 w 6737812"/>
              <a:gd name="connsiteY2" fmla="*/ 662729 h 3833849"/>
              <a:gd name="connsiteX3" fmla="*/ 6737812 w 6737812"/>
              <a:gd name="connsiteY3" fmla="*/ 3833849 h 3833849"/>
              <a:gd name="connsiteX4" fmla="*/ 903187 w 6737812"/>
              <a:gd name="connsiteY4" fmla="*/ 3752598 h 3833849"/>
              <a:gd name="connsiteX5" fmla="*/ 0 w 6737812"/>
              <a:gd name="connsiteY5" fmla="*/ 3134600 h 3833849"/>
              <a:gd name="connsiteX6" fmla="*/ 322730 w 6737812"/>
              <a:gd name="connsiteY6" fmla="*/ 651971 h 3833849"/>
              <a:gd name="connsiteX0" fmla="*/ 322730 w 6737812"/>
              <a:gd name="connsiteY0" fmla="*/ 651971 h 3833849"/>
              <a:gd name="connsiteX1" fmla="*/ 1252524 w 6737812"/>
              <a:gd name="connsiteY1" fmla="*/ 1744 h 3833849"/>
              <a:gd name="connsiteX2" fmla="*/ 6727054 w 6737812"/>
              <a:gd name="connsiteY2" fmla="*/ 662729 h 3833849"/>
              <a:gd name="connsiteX3" fmla="*/ 6737812 w 6737812"/>
              <a:gd name="connsiteY3" fmla="*/ 3833849 h 3833849"/>
              <a:gd name="connsiteX4" fmla="*/ 903187 w 6737812"/>
              <a:gd name="connsiteY4" fmla="*/ 3752598 h 3833849"/>
              <a:gd name="connsiteX5" fmla="*/ 0 w 6737812"/>
              <a:gd name="connsiteY5" fmla="*/ 3134600 h 3833849"/>
              <a:gd name="connsiteX6" fmla="*/ 322730 w 6737812"/>
              <a:gd name="connsiteY6" fmla="*/ 651971 h 3833849"/>
              <a:gd name="connsiteX0" fmla="*/ 322730 w 6737812"/>
              <a:gd name="connsiteY0" fmla="*/ 651971 h 3833849"/>
              <a:gd name="connsiteX1" fmla="*/ 1252524 w 6737812"/>
              <a:gd name="connsiteY1" fmla="*/ 1744 h 3833849"/>
              <a:gd name="connsiteX2" fmla="*/ 6727054 w 6737812"/>
              <a:gd name="connsiteY2" fmla="*/ 662729 h 3833849"/>
              <a:gd name="connsiteX3" fmla="*/ 6737812 w 6737812"/>
              <a:gd name="connsiteY3" fmla="*/ 3833849 h 3833849"/>
              <a:gd name="connsiteX4" fmla="*/ 903187 w 6737812"/>
              <a:gd name="connsiteY4" fmla="*/ 3752598 h 3833849"/>
              <a:gd name="connsiteX5" fmla="*/ 0 w 6737812"/>
              <a:gd name="connsiteY5" fmla="*/ 3134600 h 3833849"/>
              <a:gd name="connsiteX6" fmla="*/ 322730 w 6737812"/>
              <a:gd name="connsiteY6" fmla="*/ 651971 h 3833849"/>
              <a:gd name="connsiteX0" fmla="*/ 322730 w 6737812"/>
              <a:gd name="connsiteY0" fmla="*/ 651971 h 3833849"/>
              <a:gd name="connsiteX1" fmla="*/ 1252524 w 6737812"/>
              <a:gd name="connsiteY1" fmla="*/ 1744 h 3833849"/>
              <a:gd name="connsiteX2" fmla="*/ 6727054 w 6737812"/>
              <a:gd name="connsiteY2" fmla="*/ 662729 h 3833849"/>
              <a:gd name="connsiteX3" fmla="*/ 6737812 w 6737812"/>
              <a:gd name="connsiteY3" fmla="*/ 3833849 h 3833849"/>
              <a:gd name="connsiteX4" fmla="*/ 903187 w 6737812"/>
              <a:gd name="connsiteY4" fmla="*/ 3752598 h 3833849"/>
              <a:gd name="connsiteX5" fmla="*/ 0 w 6737812"/>
              <a:gd name="connsiteY5" fmla="*/ 3134600 h 3833849"/>
              <a:gd name="connsiteX6" fmla="*/ 322730 w 6737812"/>
              <a:gd name="connsiteY6" fmla="*/ 651971 h 3833849"/>
              <a:gd name="connsiteX0" fmla="*/ 322730 w 6737812"/>
              <a:gd name="connsiteY0" fmla="*/ 745640 h 3927518"/>
              <a:gd name="connsiteX1" fmla="*/ 1252524 w 6737812"/>
              <a:gd name="connsiteY1" fmla="*/ 1361 h 3927518"/>
              <a:gd name="connsiteX2" fmla="*/ 6727054 w 6737812"/>
              <a:gd name="connsiteY2" fmla="*/ 756398 h 3927518"/>
              <a:gd name="connsiteX3" fmla="*/ 6737812 w 6737812"/>
              <a:gd name="connsiteY3" fmla="*/ 3927518 h 3927518"/>
              <a:gd name="connsiteX4" fmla="*/ 903187 w 6737812"/>
              <a:gd name="connsiteY4" fmla="*/ 3846267 h 3927518"/>
              <a:gd name="connsiteX5" fmla="*/ 0 w 6737812"/>
              <a:gd name="connsiteY5" fmla="*/ 3228269 h 3927518"/>
              <a:gd name="connsiteX6" fmla="*/ 322730 w 6737812"/>
              <a:gd name="connsiteY6" fmla="*/ 745640 h 3927518"/>
              <a:gd name="connsiteX0" fmla="*/ 322730 w 6737812"/>
              <a:gd name="connsiteY0" fmla="*/ 754071 h 3935949"/>
              <a:gd name="connsiteX1" fmla="*/ 1252524 w 6737812"/>
              <a:gd name="connsiteY1" fmla="*/ 9792 h 3935949"/>
              <a:gd name="connsiteX2" fmla="*/ 6727054 w 6737812"/>
              <a:gd name="connsiteY2" fmla="*/ 764829 h 3935949"/>
              <a:gd name="connsiteX3" fmla="*/ 6737812 w 6737812"/>
              <a:gd name="connsiteY3" fmla="*/ 3935949 h 3935949"/>
              <a:gd name="connsiteX4" fmla="*/ 903187 w 6737812"/>
              <a:gd name="connsiteY4" fmla="*/ 3854698 h 3935949"/>
              <a:gd name="connsiteX5" fmla="*/ 0 w 6737812"/>
              <a:gd name="connsiteY5" fmla="*/ 3236700 h 3935949"/>
              <a:gd name="connsiteX6" fmla="*/ 322730 w 6737812"/>
              <a:gd name="connsiteY6" fmla="*/ 754071 h 3935949"/>
              <a:gd name="connsiteX0" fmla="*/ 322730 w 6737812"/>
              <a:gd name="connsiteY0" fmla="*/ 746234 h 3928112"/>
              <a:gd name="connsiteX1" fmla="*/ 1252524 w 6737812"/>
              <a:gd name="connsiteY1" fmla="*/ 1955 h 3928112"/>
              <a:gd name="connsiteX2" fmla="*/ 6727054 w 6737812"/>
              <a:gd name="connsiteY2" fmla="*/ 756992 h 3928112"/>
              <a:gd name="connsiteX3" fmla="*/ 6737812 w 6737812"/>
              <a:gd name="connsiteY3" fmla="*/ 3928112 h 3928112"/>
              <a:gd name="connsiteX4" fmla="*/ 903187 w 6737812"/>
              <a:gd name="connsiteY4" fmla="*/ 3846861 h 3928112"/>
              <a:gd name="connsiteX5" fmla="*/ 0 w 6737812"/>
              <a:gd name="connsiteY5" fmla="*/ 3228863 h 3928112"/>
              <a:gd name="connsiteX6" fmla="*/ 322730 w 6737812"/>
              <a:gd name="connsiteY6" fmla="*/ 746234 h 3928112"/>
              <a:gd name="connsiteX0" fmla="*/ 322730 w 6737812"/>
              <a:gd name="connsiteY0" fmla="*/ 626451 h 3808329"/>
              <a:gd name="connsiteX1" fmla="*/ 1239087 w 6737812"/>
              <a:gd name="connsiteY1" fmla="*/ 3096 h 3808329"/>
              <a:gd name="connsiteX2" fmla="*/ 6727054 w 6737812"/>
              <a:gd name="connsiteY2" fmla="*/ 637209 h 3808329"/>
              <a:gd name="connsiteX3" fmla="*/ 6737812 w 6737812"/>
              <a:gd name="connsiteY3" fmla="*/ 3808329 h 3808329"/>
              <a:gd name="connsiteX4" fmla="*/ 903187 w 6737812"/>
              <a:gd name="connsiteY4" fmla="*/ 3727078 h 3808329"/>
              <a:gd name="connsiteX5" fmla="*/ 0 w 6737812"/>
              <a:gd name="connsiteY5" fmla="*/ 3109080 h 3808329"/>
              <a:gd name="connsiteX6" fmla="*/ 322730 w 6737812"/>
              <a:gd name="connsiteY6" fmla="*/ 626451 h 3808329"/>
              <a:gd name="connsiteX0" fmla="*/ 215242 w 6737812"/>
              <a:gd name="connsiteY0" fmla="*/ 868627 h 3808657"/>
              <a:gd name="connsiteX1" fmla="*/ 1239087 w 6737812"/>
              <a:gd name="connsiteY1" fmla="*/ 3424 h 3808657"/>
              <a:gd name="connsiteX2" fmla="*/ 6727054 w 6737812"/>
              <a:gd name="connsiteY2" fmla="*/ 637537 h 3808657"/>
              <a:gd name="connsiteX3" fmla="*/ 6737812 w 6737812"/>
              <a:gd name="connsiteY3" fmla="*/ 3808657 h 3808657"/>
              <a:gd name="connsiteX4" fmla="*/ 903187 w 6737812"/>
              <a:gd name="connsiteY4" fmla="*/ 3727406 h 3808657"/>
              <a:gd name="connsiteX5" fmla="*/ 0 w 6737812"/>
              <a:gd name="connsiteY5" fmla="*/ 3109408 h 3808657"/>
              <a:gd name="connsiteX6" fmla="*/ 215242 w 6737812"/>
              <a:gd name="connsiteY6" fmla="*/ 868627 h 3808657"/>
              <a:gd name="connsiteX0" fmla="*/ 215242 w 6737812"/>
              <a:gd name="connsiteY0" fmla="*/ 868627 h 3808657"/>
              <a:gd name="connsiteX1" fmla="*/ 1239087 w 6737812"/>
              <a:gd name="connsiteY1" fmla="*/ 3424 h 3808657"/>
              <a:gd name="connsiteX2" fmla="*/ 6727054 w 6737812"/>
              <a:gd name="connsiteY2" fmla="*/ 637537 h 3808657"/>
              <a:gd name="connsiteX3" fmla="*/ 6737812 w 6737812"/>
              <a:gd name="connsiteY3" fmla="*/ 3808657 h 3808657"/>
              <a:gd name="connsiteX4" fmla="*/ 903187 w 6737812"/>
              <a:gd name="connsiteY4" fmla="*/ 3727406 h 3808657"/>
              <a:gd name="connsiteX5" fmla="*/ 0 w 6737812"/>
              <a:gd name="connsiteY5" fmla="*/ 3109408 h 3808657"/>
              <a:gd name="connsiteX6" fmla="*/ 215242 w 6737812"/>
              <a:gd name="connsiteY6" fmla="*/ 868627 h 3808657"/>
              <a:gd name="connsiteX0" fmla="*/ 215242 w 6737812"/>
              <a:gd name="connsiteY0" fmla="*/ 868627 h 3808657"/>
              <a:gd name="connsiteX1" fmla="*/ 1239087 w 6737812"/>
              <a:gd name="connsiteY1" fmla="*/ 3424 h 3808657"/>
              <a:gd name="connsiteX2" fmla="*/ 6727054 w 6737812"/>
              <a:gd name="connsiteY2" fmla="*/ 637537 h 3808657"/>
              <a:gd name="connsiteX3" fmla="*/ 6737812 w 6737812"/>
              <a:gd name="connsiteY3" fmla="*/ 3808657 h 3808657"/>
              <a:gd name="connsiteX4" fmla="*/ 903187 w 6737812"/>
              <a:gd name="connsiteY4" fmla="*/ 3727406 h 3808657"/>
              <a:gd name="connsiteX5" fmla="*/ 0 w 6737812"/>
              <a:gd name="connsiteY5" fmla="*/ 3109408 h 3808657"/>
              <a:gd name="connsiteX6" fmla="*/ 215242 w 6737812"/>
              <a:gd name="connsiteY6" fmla="*/ 868627 h 3808657"/>
              <a:gd name="connsiteX0" fmla="*/ 215242 w 6737812"/>
              <a:gd name="connsiteY0" fmla="*/ 868627 h 3808657"/>
              <a:gd name="connsiteX1" fmla="*/ 1239087 w 6737812"/>
              <a:gd name="connsiteY1" fmla="*/ 3424 h 3808657"/>
              <a:gd name="connsiteX2" fmla="*/ 6727054 w 6737812"/>
              <a:gd name="connsiteY2" fmla="*/ 637537 h 3808657"/>
              <a:gd name="connsiteX3" fmla="*/ 6737812 w 6737812"/>
              <a:gd name="connsiteY3" fmla="*/ 3808657 h 3808657"/>
              <a:gd name="connsiteX4" fmla="*/ 903187 w 6737812"/>
              <a:gd name="connsiteY4" fmla="*/ 3727406 h 3808657"/>
              <a:gd name="connsiteX5" fmla="*/ 0 w 6737812"/>
              <a:gd name="connsiteY5" fmla="*/ 3109408 h 3808657"/>
              <a:gd name="connsiteX6" fmla="*/ 215242 w 6737812"/>
              <a:gd name="connsiteY6" fmla="*/ 868627 h 3808657"/>
              <a:gd name="connsiteX0" fmla="*/ 215242 w 6737812"/>
              <a:gd name="connsiteY0" fmla="*/ 867106 h 3807136"/>
              <a:gd name="connsiteX1" fmla="*/ 1239087 w 6737812"/>
              <a:gd name="connsiteY1" fmla="*/ 1903 h 3807136"/>
              <a:gd name="connsiteX2" fmla="*/ 6727054 w 6737812"/>
              <a:gd name="connsiteY2" fmla="*/ 636016 h 3807136"/>
              <a:gd name="connsiteX3" fmla="*/ 6737812 w 6737812"/>
              <a:gd name="connsiteY3" fmla="*/ 3807136 h 3807136"/>
              <a:gd name="connsiteX4" fmla="*/ 903187 w 6737812"/>
              <a:gd name="connsiteY4" fmla="*/ 3725885 h 3807136"/>
              <a:gd name="connsiteX5" fmla="*/ 0 w 6737812"/>
              <a:gd name="connsiteY5" fmla="*/ 3107887 h 3807136"/>
              <a:gd name="connsiteX6" fmla="*/ 215242 w 6737812"/>
              <a:gd name="connsiteY6" fmla="*/ 867106 h 380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7812" h="3807136">
                <a:moveTo>
                  <a:pt x="215242" y="867106"/>
                </a:moveTo>
                <a:cubicBezTo>
                  <a:pt x="314268" y="268826"/>
                  <a:pt x="288145" y="-26762"/>
                  <a:pt x="1239087" y="1903"/>
                </a:cubicBezTo>
                <a:cubicBezTo>
                  <a:pt x="2190029" y="30568"/>
                  <a:pt x="4364770" y="254455"/>
                  <a:pt x="6727054" y="636016"/>
                </a:cubicBezTo>
                <a:lnTo>
                  <a:pt x="6737812" y="3807136"/>
                </a:lnTo>
                <a:cubicBezTo>
                  <a:pt x="3608658" y="3623166"/>
                  <a:pt x="1606740" y="3675663"/>
                  <a:pt x="903187" y="3725885"/>
                </a:cubicBezTo>
                <a:cubicBezTo>
                  <a:pt x="199634" y="3776107"/>
                  <a:pt x="0" y="3450677"/>
                  <a:pt x="0" y="3107887"/>
                </a:cubicBezTo>
                <a:cubicBezTo>
                  <a:pt x="72624" y="2150476"/>
                  <a:pt x="116216" y="1465386"/>
                  <a:pt x="215242" y="867106"/>
                </a:cubicBezTo>
                <a:close/>
              </a:path>
            </a:pathLst>
          </a:custGeom>
          <a:solidFill>
            <a:srgbClr val="F0F2F3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s-CO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C75631-8428-2EFF-DCF7-A0D66EE70D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8661061" y="3310434"/>
            <a:ext cx="6858001" cy="237129"/>
          </a:xfrm>
          <a:prstGeom prst="rect">
            <a:avLst/>
          </a:prstGeom>
        </p:spPr>
      </p:pic>
      <p:sp>
        <p:nvSpPr>
          <p:cNvPr id="13" name="Marcador de pie de página 1">
            <a:extLst>
              <a:ext uri="{FF2B5EF4-FFF2-40B4-BE49-F238E27FC236}">
                <a16:creationId xmlns:a16="http://schemas.microsoft.com/office/drawing/2014/main" id="{9E990F64-4780-F2E0-8C71-776A5D88A11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54294" y="3305649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93674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2211D0D-E8E1-9D7D-96BA-59C7C4745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54871" cy="3617843"/>
          </a:xfrm>
          <a:solidFill>
            <a:srgbClr val="F0F2F3"/>
          </a:solidFill>
          <a:ln>
            <a:noFill/>
          </a:ln>
        </p:spPr>
        <p:txBody>
          <a:bodyPr/>
          <a:lstStyle/>
          <a:p>
            <a:r>
              <a:rPr lang="es-MX"/>
              <a:t>Haz clic en el icono para agregar una imagen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16DB48A-82E2-6A1F-268C-591DB970079E}"/>
              </a:ext>
            </a:extLst>
          </p:cNvPr>
          <p:cNvSpPr/>
          <p:nvPr userDrawn="1"/>
        </p:nvSpPr>
        <p:spPr>
          <a:xfrm>
            <a:off x="0" y="3617843"/>
            <a:ext cx="12192000" cy="3240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5E2A41-6F0D-BD0C-3FC0-96B64588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980FD3-7FBB-D30A-B176-76AC8ECD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C7DD0E-5C16-DB90-51B1-81CB64A9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E3E69A-3F01-FC22-2859-3DC818F30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754"/>
          <a:stretch/>
        </p:blipFill>
        <p:spPr>
          <a:xfrm>
            <a:off x="0" y="3617839"/>
            <a:ext cx="12192000" cy="32401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0814E4-90DE-4C1A-D607-EFA13C9777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644435" y="3310432"/>
            <a:ext cx="6858001" cy="23712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C994B8F-2E35-E321-9D89-1DF2947E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8697"/>
            <a:ext cx="10515600" cy="1898374"/>
          </a:xfrm>
        </p:spPr>
        <p:txBody>
          <a:bodyPr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11" name="Marcador de pie de página 1">
            <a:extLst>
              <a:ext uri="{FF2B5EF4-FFF2-40B4-BE49-F238E27FC236}">
                <a16:creationId xmlns:a16="http://schemas.microsoft.com/office/drawing/2014/main" id="{30ED88FE-6DA6-94F6-C736-0E4761A8279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69734" y="5129534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136721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32338-6150-D1A5-31BC-5E88C41D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4217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EEA6C8-1CC4-89A6-C906-0461F64DC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C3E1A-49EC-3581-6DE3-3BDFA8D3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55C75-FE89-39B4-DF45-DA89CE6C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AAA1DE-B8E6-334A-9536-BAFDBFB3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F90B-FBCC-E8A9-609F-C37BFDC55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3" y="358016"/>
            <a:ext cx="1479099" cy="4266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3E238B-8261-F0A2-3DD7-B4F76B270E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sp>
        <p:nvSpPr>
          <p:cNvPr id="10" name="Marcador de pie de página 1">
            <a:extLst>
              <a:ext uri="{FF2B5EF4-FFF2-40B4-BE49-F238E27FC236}">
                <a16:creationId xmlns:a16="http://schemas.microsoft.com/office/drawing/2014/main" id="{1CE7B366-BAB7-13F2-9318-8542DFC7B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69734" y="5129534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362242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FE3926-F070-B843-DD3C-F22C3D7EF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3913"/>
            <a:ext cx="2628900" cy="518305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11456-F23E-B79F-FA0E-8C3AA335F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3911"/>
            <a:ext cx="7734300" cy="518305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93047-C551-C808-2289-A5A5DC2A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BE285-9ABD-CABB-6068-2A6C0F0E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D19D7-2436-BA8D-4827-10C4C8C9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36DE89-B075-CD8B-A599-E283AE0F3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387863"/>
            <a:ext cx="1479099" cy="4266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E33CA0F-D217-30F1-9CCB-FFDA9072E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sp>
        <p:nvSpPr>
          <p:cNvPr id="10" name="Marcador de pie de página 1">
            <a:extLst>
              <a:ext uri="{FF2B5EF4-FFF2-40B4-BE49-F238E27FC236}">
                <a16:creationId xmlns:a16="http://schemas.microsoft.com/office/drawing/2014/main" id="{3746A131-FEC0-032E-54FF-8EC93731CC6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69734" y="5129534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181762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2C39791-B5DF-841F-70C0-F3CBA598CA67}"/>
              </a:ext>
            </a:extLst>
          </p:cNvPr>
          <p:cNvSpPr/>
          <p:nvPr userDrawn="1"/>
        </p:nvSpPr>
        <p:spPr>
          <a:xfrm>
            <a:off x="-1" y="5968093"/>
            <a:ext cx="12208981" cy="88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Picture 12" descr="A blue and white background&#10;&#10;Description automatically generated">
            <a:extLst>
              <a:ext uri="{FF2B5EF4-FFF2-40B4-BE49-F238E27FC236}">
                <a16:creationId xmlns:a16="http://schemas.microsoft.com/office/drawing/2014/main" id="{9793B258-D369-F3FD-078F-3758F6976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537"/>
          <a:stretch/>
        </p:blipFill>
        <p:spPr>
          <a:xfrm>
            <a:off x="0" y="0"/>
            <a:ext cx="12208982" cy="6126854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9C90FCA-8E9E-5F48-4680-D49E1A3153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226836" y="5800163"/>
            <a:ext cx="1184246" cy="155006"/>
          </a:xfrm>
          <a:prstGeom prst="rect">
            <a:avLst/>
          </a:prstGeom>
        </p:spPr>
      </p:pic>
      <p:pic>
        <p:nvPicPr>
          <p:cNvPr id="22" name="Picture 2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2252D77-2671-F374-D371-710222C7A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652104"/>
            <a:ext cx="3505200" cy="102905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B70942E-F1FF-3F97-8625-5580B9BC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95" y="1725129"/>
            <a:ext cx="3932237" cy="1620955"/>
          </a:xfrm>
        </p:spPr>
        <p:txBody>
          <a:bodyPr anchor="b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B97625F-F854-B443-538E-C0D046BF3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5995" y="3477860"/>
            <a:ext cx="3932237" cy="1017862"/>
          </a:xfrm>
        </p:spPr>
        <p:txBody>
          <a:bodyPr>
            <a:normAutofit/>
          </a:bodyPr>
          <a:lstStyle>
            <a:lvl1pPr marL="0" indent="0">
              <a:buNone/>
              <a:defRPr lang="es-ES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5" name="Imagen 18">
            <a:extLst>
              <a:ext uri="{FF2B5EF4-FFF2-40B4-BE49-F238E27FC236}">
                <a16:creationId xmlns:a16="http://schemas.microsoft.com/office/drawing/2014/main" id="{1B4FABD4-74EE-00FC-B4FD-27385C8DCA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497" y="4495722"/>
            <a:ext cx="3387225" cy="10036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A7761E-68D0-1054-5C6C-67B5768AB1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64148" y="6056044"/>
            <a:ext cx="472123" cy="5231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65786F-0F77-E233-9968-2DA46526D2D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77538" y="6056044"/>
            <a:ext cx="472123" cy="5231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8E14FD-796C-C526-63E1-B7D37E5F0E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70843" y="6056044"/>
            <a:ext cx="472123" cy="5231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E2618B-FA8F-D579-9ABE-3A4F9255699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64241" y="6149137"/>
            <a:ext cx="619132" cy="5058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766E5F-3A7A-7B4D-65BA-AEE1FF08B63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513862" y="6079805"/>
            <a:ext cx="1444266" cy="57232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25D7BA5-D960-5E10-6136-F0D8DD16C3BA}"/>
              </a:ext>
            </a:extLst>
          </p:cNvPr>
          <p:cNvCxnSpPr>
            <a:cxnSpLocks/>
          </p:cNvCxnSpPr>
          <p:nvPr userDrawn="1"/>
        </p:nvCxnSpPr>
        <p:spPr>
          <a:xfrm>
            <a:off x="7484945" y="6268878"/>
            <a:ext cx="0" cy="266345"/>
          </a:xfrm>
          <a:prstGeom prst="line">
            <a:avLst/>
          </a:prstGeom>
          <a:ln w="12700">
            <a:solidFill>
              <a:srgbClr val="005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5C7AF45-10BB-FE91-3BE3-CF9903195724}"/>
              </a:ext>
            </a:extLst>
          </p:cNvPr>
          <p:cNvCxnSpPr>
            <a:cxnSpLocks/>
          </p:cNvCxnSpPr>
          <p:nvPr userDrawn="1"/>
        </p:nvCxnSpPr>
        <p:spPr>
          <a:xfrm>
            <a:off x="8829113" y="6268878"/>
            <a:ext cx="0" cy="266345"/>
          </a:xfrm>
          <a:prstGeom prst="line">
            <a:avLst/>
          </a:prstGeom>
          <a:ln w="12700">
            <a:solidFill>
              <a:srgbClr val="005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ción de imagen 4">
            <a:extLst>
              <a:ext uri="{FF2B5EF4-FFF2-40B4-BE49-F238E27FC236}">
                <a16:creationId xmlns:a16="http://schemas.microsoft.com/office/drawing/2014/main" id="{D6AD304A-F284-3F99-DA5E-83CC17BB2D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063" y="528403"/>
            <a:ext cx="5900268" cy="3597491"/>
          </a:xfrm>
          <a:custGeom>
            <a:avLst/>
            <a:gdLst>
              <a:gd name="connsiteX0" fmla="*/ 0 w 6311900"/>
              <a:gd name="connsiteY0" fmla="*/ 641627 h 3849688"/>
              <a:gd name="connsiteX1" fmla="*/ 641627 w 6311900"/>
              <a:gd name="connsiteY1" fmla="*/ 0 h 3849688"/>
              <a:gd name="connsiteX2" fmla="*/ 5670273 w 6311900"/>
              <a:gd name="connsiteY2" fmla="*/ 0 h 3849688"/>
              <a:gd name="connsiteX3" fmla="*/ 6311900 w 6311900"/>
              <a:gd name="connsiteY3" fmla="*/ 641627 h 3849688"/>
              <a:gd name="connsiteX4" fmla="*/ 6311900 w 6311900"/>
              <a:gd name="connsiteY4" fmla="*/ 3208061 h 3849688"/>
              <a:gd name="connsiteX5" fmla="*/ 5670273 w 6311900"/>
              <a:gd name="connsiteY5" fmla="*/ 3849688 h 3849688"/>
              <a:gd name="connsiteX6" fmla="*/ 641627 w 6311900"/>
              <a:gd name="connsiteY6" fmla="*/ 3849688 h 3849688"/>
              <a:gd name="connsiteX7" fmla="*/ 0 w 6311900"/>
              <a:gd name="connsiteY7" fmla="*/ 3208061 h 3849688"/>
              <a:gd name="connsiteX8" fmla="*/ 0 w 6311900"/>
              <a:gd name="connsiteY8" fmla="*/ 641627 h 3849688"/>
              <a:gd name="connsiteX0" fmla="*/ 0 w 6311900"/>
              <a:gd name="connsiteY0" fmla="*/ 641627 h 3849688"/>
              <a:gd name="connsiteX1" fmla="*/ 5670273 w 6311900"/>
              <a:gd name="connsiteY1" fmla="*/ 0 h 3849688"/>
              <a:gd name="connsiteX2" fmla="*/ 6311900 w 6311900"/>
              <a:gd name="connsiteY2" fmla="*/ 641627 h 3849688"/>
              <a:gd name="connsiteX3" fmla="*/ 6311900 w 6311900"/>
              <a:gd name="connsiteY3" fmla="*/ 3208061 h 3849688"/>
              <a:gd name="connsiteX4" fmla="*/ 5670273 w 6311900"/>
              <a:gd name="connsiteY4" fmla="*/ 3849688 h 3849688"/>
              <a:gd name="connsiteX5" fmla="*/ 641627 w 6311900"/>
              <a:gd name="connsiteY5" fmla="*/ 3849688 h 3849688"/>
              <a:gd name="connsiteX6" fmla="*/ 0 w 6311900"/>
              <a:gd name="connsiteY6" fmla="*/ 3208061 h 3849688"/>
              <a:gd name="connsiteX7" fmla="*/ 0 w 6311900"/>
              <a:gd name="connsiteY7" fmla="*/ 641627 h 3849688"/>
              <a:gd name="connsiteX0" fmla="*/ 249011 w 6560911"/>
              <a:gd name="connsiteY0" fmla="*/ 641627 h 3849688"/>
              <a:gd name="connsiteX1" fmla="*/ 5919284 w 6560911"/>
              <a:gd name="connsiteY1" fmla="*/ 0 h 3849688"/>
              <a:gd name="connsiteX2" fmla="*/ 6560911 w 6560911"/>
              <a:gd name="connsiteY2" fmla="*/ 641627 h 3849688"/>
              <a:gd name="connsiteX3" fmla="*/ 6560911 w 6560911"/>
              <a:gd name="connsiteY3" fmla="*/ 3208061 h 3849688"/>
              <a:gd name="connsiteX4" fmla="*/ 5919284 w 6560911"/>
              <a:gd name="connsiteY4" fmla="*/ 3849688 h 3849688"/>
              <a:gd name="connsiteX5" fmla="*/ 890638 w 6560911"/>
              <a:gd name="connsiteY5" fmla="*/ 3849688 h 3849688"/>
              <a:gd name="connsiteX6" fmla="*/ 0 w 6560911"/>
              <a:gd name="connsiteY6" fmla="*/ 3301950 h 3849688"/>
              <a:gd name="connsiteX7" fmla="*/ 249011 w 6560911"/>
              <a:gd name="connsiteY7" fmla="*/ 641627 h 3849688"/>
              <a:gd name="connsiteX0" fmla="*/ 0 w 6564993"/>
              <a:gd name="connsiteY0" fmla="*/ 1258031 h 3849688"/>
              <a:gd name="connsiteX1" fmla="*/ 5923366 w 6564993"/>
              <a:gd name="connsiteY1" fmla="*/ 0 h 3849688"/>
              <a:gd name="connsiteX2" fmla="*/ 6564993 w 6564993"/>
              <a:gd name="connsiteY2" fmla="*/ 641627 h 3849688"/>
              <a:gd name="connsiteX3" fmla="*/ 6564993 w 6564993"/>
              <a:gd name="connsiteY3" fmla="*/ 3208061 h 3849688"/>
              <a:gd name="connsiteX4" fmla="*/ 5923366 w 6564993"/>
              <a:gd name="connsiteY4" fmla="*/ 3849688 h 3849688"/>
              <a:gd name="connsiteX5" fmla="*/ 894720 w 6564993"/>
              <a:gd name="connsiteY5" fmla="*/ 3849688 h 3849688"/>
              <a:gd name="connsiteX6" fmla="*/ 4082 w 6564993"/>
              <a:gd name="connsiteY6" fmla="*/ 3301950 h 3849688"/>
              <a:gd name="connsiteX7" fmla="*/ 0 w 6564993"/>
              <a:gd name="connsiteY7" fmla="*/ 1258031 h 3849688"/>
              <a:gd name="connsiteX0" fmla="*/ 0 w 6564993"/>
              <a:gd name="connsiteY0" fmla="*/ 1258031 h 4547049"/>
              <a:gd name="connsiteX1" fmla="*/ 5923366 w 6564993"/>
              <a:gd name="connsiteY1" fmla="*/ 0 h 4547049"/>
              <a:gd name="connsiteX2" fmla="*/ 6564993 w 6564993"/>
              <a:gd name="connsiteY2" fmla="*/ 641627 h 4547049"/>
              <a:gd name="connsiteX3" fmla="*/ 6564993 w 6564993"/>
              <a:gd name="connsiteY3" fmla="*/ 3208061 h 4547049"/>
              <a:gd name="connsiteX4" fmla="*/ 5923366 w 6564993"/>
              <a:gd name="connsiteY4" fmla="*/ 3849688 h 4547049"/>
              <a:gd name="connsiteX5" fmla="*/ 894720 w 6564993"/>
              <a:gd name="connsiteY5" fmla="*/ 3849688 h 4547049"/>
              <a:gd name="connsiteX6" fmla="*/ 8164 w 6564993"/>
              <a:gd name="connsiteY6" fmla="*/ 4469443 h 4547049"/>
              <a:gd name="connsiteX7" fmla="*/ 0 w 6564993"/>
              <a:gd name="connsiteY7" fmla="*/ 1258031 h 4547049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5923366 w 6564993"/>
              <a:gd name="connsiteY4" fmla="*/ 3849688 h 4469443"/>
              <a:gd name="connsiteX5" fmla="*/ 894720 w 6564993"/>
              <a:gd name="connsiteY5" fmla="*/ 3849688 h 4469443"/>
              <a:gd name="connsiteX6" fmla="*/ 8164 w 6564993"/>
              <a:gd name="connsiteY6" fmla="*/ 4469443 h 4469443"/>
              <a:gd name="connsiteX7" fmla="*/ 0 w 6564993"/>
              <a:gd name="connsiteY7" fmla="*/ 1258031 h 4469443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5923366 w 6564993"/>
              <a:gd name="connsiteY4" fmla="*/ 3849688 h 4469443"/>
              <a:gd name="connsiteX5" fmla="*/ 8164 w 6564993"/>
              <a:gd name="connsiteY5" fmla="*/ 4469443 h 4469443"/>
              <a:gd name="connsiteX6" fmla="*/ 0 w 6564993"/>
              <a:gd name="connsiteY6" fmla="*/ 1258031 h 4469443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6143802 w 6564993"/>
              <a:gd name="connsiteY4" fmla="*/ 4078288 h 4469443"/>
              <a:gd name="connsiteX5" fmla="*/ 8164 w 6564993"/>
              <a:gd name="connsiteY5" fmla="*/ 4469443 h 4469443"/>
              <a:gd name="connsiteX6" fmla="*/ 0 w 6564993"/>
              <a:gd name="connsiteY6" fmla="*/ 1258031 h 4469443"/>
              <a:gd name="connsiteX0" fmla="*/ 0 w 6760936"/>
              <a:gd name="connsiteY0" fmla="*/ 1258031 h 4469443"/>
              <a:gd name="connsiteX1" fmla="*/ 5923366 w 6760936"/>
              <a:gd name="connsiteY1" fmla="*/ 0 h 4469443"/>
              <a:gd name="connsiteX2" fmla="*/ 6564993 w 6760936"/>
              <a:gd name="connsiteY2" fmla="*/ 641627 h 4469443"/>
              <a:gd name="connsiteX3" fmla="*/ 6760936 w 6760936"/>
              <a:gd name="connsiteY3" fmla="*/ 3412168 h 4469443"/>
              <a:gd name="connsiteX4" fmla="*/ 6143802 w 6760936"/>
              <a:gd name="connsiteY4" fmla="*/ 4078288 h 4469443"/>
              <a:gd name="connsiteX5" fmla="*/ 8164 w 6760936"/>
              <a:gd name="connsiteY5" fmla="*/ 4469443 h 4469443"/>
              <a:gd name="connsiteX6" fmla="*/ 0 w 6760936"/>
              <a:gd name="connsiteY6" fmla="*/ 1258031 h 4469443"/>
              <a:gd name="connsiteX0" fmla="*/ 0 w 6760936"/>
              <a:gd name="connsiteY0" fmla="*/ 1258031 h 4469443"/>
              <a:gd name="connsiteX1" fmla="*/ 5923366 w 6760936"/>
              <a:gd name="connsiteY1" fmla="*/ 0 h 4469443"/>
              <a:gd name="connsiteX2" fmla="*/ 6564993 w 6760936"/>
              <a:gd name="connsiteY2" fmla="*/ 641627 h 4469443"/>
              <a:gd name="connsiteX3" fmla="*/ 6760936 w 6760936"/>
              <a:gd name="connsiteY3" fmla="*/ 3412168 h 4469443"/>
              <a:gd name="connsiteX4" fmla="*/ 6143802 w 6760936"/>
              <a:gd name="connsiteY4" fmla="*/ 4078288 h 4469443"/>
              <a:gd name="connsiteX5" fmla="*/ 8164 w 6760936"/>
              <a:gd name="connsiteY5" fmla="*/ 4469443 h 4469443"/>
              <a:gd name="connsiteX6" fmla="*/ 0 w 6760936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28254 w 6761329"/>
              <a:gd name="connsiteY2" fmla="*/ 992691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902884 h 4114296"/>
              <a:gd name="connsiteX1" fmla="*/ 5768244 w 6761329"/>
              <a:gd name="connsiteY1" fmla="*/ 0 h 4114296"/>
              <a:gd name="connsiteX2" fmla="*/ 6528254 w 6761329"/>
              <a:gd name="connsiteY2" fmla="*/ 637544 h 4114296"/>
              <a:gd name="connsiteX3" fmla="*/ 6760936 w 6761329"/>
              <a:gd name="connsiteY3" fmla="*/ 3057021 h 4114296"/>
              <a:gd name="connsiteX4" fmla="*/ 6143802 w 6761329"/>
              <a:gd name="connsiteY4" fmla="*/ 3723141 h 4114296"/>
              <a:gd name="connsiteX5" fmla="*/ 8164 w 6761329"/>
              <a:gd name="connsiteY5" fmla="*/ 4114296 h 4114296"/>
              <a:gd name="connsiteX6" fmla="*/ 0 w 6761329"/>
              <a:gd name="connsiteY6" fmla="*/ 902884 h 4114296"/>
              <a:gd name="connsiteX0" fmla="*/ 0 w 6761329"/>
              <a:gd name="connsiteY0" fmla="*/ 907017 h 4118429"/>
              <a:gd name="connsiteX1" fmla="*/ 5768244 w 6761329"/>
              <a:gd name="connsiteY1" fmla="*/ 4133 h 4118429"/>
              <a:gd name="connsiteX2" fmla="*/ 6528254 w 6761329"/>
              <a:gd name="connsiteY2" fmla="*/ 641677 h 4118429"/>
              <a:gd name="connsiteX3" fmla="*/ 6760936 w 6761329"/>
              <a:gd name="connsiteY3" fmla="*/ 3061154 h 4118429"/>
              <a:gd name="connsiteX4" fmla="*/ 6143802 w 6761329"/>
              <a:gd name="connsiteY4" fmla="*/ 3727274 h 4118429"/>
              <a:gd name="connsiteX5" fmla="*/ 8164 w 6761329"/>
              <a:gd name="connsiteY5" fmla="*/ 4118429 h 4118429"/>
              <a:gd name="connsiteX6" fmla="*/ 0 w 6761329"/>
              <a:gd name="connsiteY6" fmla="*/ 907017 h 4118429"/>
              <a:gd name="connsiteX0" fmla="*/ 0 w 6761329"/>
              <a:gd name="connsiteY0" fmla="*/ 907017 h 4118429"/>
              <a:gd name="connsiteX1" fmla="*/ 5768244 w 6761329"/>
              <a:gd name="connsiteY1" fmla="*/ 4133 h 4118429"/>
              <a:gd name="connsiteX2" fmla="*/ 6528254 w 6761329"/>
              <a:gd name="connsiteY2" fmla="*/ 641677 h 4118429"/>
              <a:gd name="connsiteX3" fmla="*/ 6760936 w 6761329"/>
              <a:gd name="connsiteY3" fmla="*/ 3061154 h 4118429"/>
              <a:gd name="connsiteX4" fmla="*/ 6143802 w 6761329"/>
              <a:gd name="connsiteY4" fmla="*/ 3727274 h 4118429"/>
              <a:gd name="connsiteX5" fmla="*/ 8164 w 6761329"/>
              <a:gd name="connsiteY5" fmla="*/ 4118429 h 4118429"/>
              <a:gd name="connsiteX6" fmla="*/ 0 w 6761329"/>
              <a:gd name="connsiteY6" fmla="*/ 907017 h 4118429"/>
              <a:gd name="connsiteX0" fmla="*/ 0 w 6761329"/>
              <a:gd name="connsiteY0" fmla="*/ 904254 h 4115666"/>
              <a:gd name="connsiteX1" fmla="*/ 5768244 w 6761329"/>
              <a:gd name="connsiteY1" fmla="*/ 1370 h 4115666"/>
              <a:gd name="connsiteX2" fmla="*/ 6528254 w 6761329"/>
              <a:gd name="connsiteY2" fmla="*/ 638914 h 4115666"/>
              <a:gd name="connsiteX3" fmla="*/ 6760936 w 6761329"/>
              <a:gd name="connsiteY3" fmla="*/ 3058391 h 4115666"/>
              <a:gd name="connsiteX4" fmla="*/ 6143802 w 6761329"/>
              <a:gd name="connsiteY4" fmla="*/ 3724511 h 4115666"/>
              <a:gd name="connsiteX5" fmla="*/ 8164 w 6761329"/>
              <a:gd name="connsiteY5" fmla="*/ 4115666 h 4115666"/>
              <a:gd name="connsiteX6" fmla="*/ 0 w 6761329"/>
              <a:gd name="connsiteY6" fmla="*/ 904254 h 4115666"/>
              <a:gd name="connsiteX0" fmla="*/ 0 w 6761329"/>
              <a:gd name="connsiteY0" fmla="*/ 903252 h 4114664"/>
              <a:gd name="connsiteX1" fmla="*/ 5768244 w 6761329"/>
              <a:gd name="connsiteY1" fmla="*/ 368 h 4114664"/>
              <a:gd name="connsiteX2" fmla="*/ 6528254 w 6761329"/>
              <a:gd name="connsiteY2" fmla="*/ 637912 h 4114664"/>
              <a:gd name="connsiteX3" fmla="*/ 6760936 w 6761329"/>
              <a:gd name="connsiteY3" fmla="*/ 3057389 h 4114664"/>
              <a:gd name="connsiteX4" fmla="*/ 6143802 w 6761329"/>
              <a:gd name="connsiteY4" fmla="*/ 3723509 h 4114664"/>
              <a:gd name="connsiteX5" fmla="*/ 8164 w 6761329"/>
              <a:gd name="connsiteY5" fmla="*/ 4114664 h 4114664"/>
              <a:gd name="connsiteX6" fmla="*/ 0 w 6761329"/>
              <a:gd name="connsiteY6" fmla="*/ 903252 h 4114664"/>
              <a:gd name="connsiteX0" fmla="*/ 0 w 6761329"/>
              <a:gd name="connsiteY0" fmla="*/ 904706 h 4116118"/>
              <a:gd name="connsiteX1" fmla="*/ 5768244 w 6761329"/>
              <a:gd name="connsiteY1" fmla="*/ 1822 h 4116118"/>
              <a:gd name="connsiteX2" fmla="*/ 6528254 w 6761329"/>
              <a:gd name="connsiteY2" fmla="*/ 639366 h 4116118"/>
              <a:gd name="connsiteX3" fmla="*/ 6760936 w 6761329"/>
              <a:gd name="connsiteY3" fmla="*/ 3058843 h 4116118"/>
              <a:gd name="connsiteX4" fmla="*/ 6143802 w 6761329"/>
              <a:gd name="connsiteY4" fmla="*/ 3724963 h 4116118"/>
              <a:gd name="connsiteX5" fmla="*/ 8164 w 6761329"/>
              <a:gd name="connsiteY5" fmla="*/ 4116118 h 4116118"/>
              <a:gd name="connsiteX6" fmla="*/ 0 w 6761329"/>
              <a:gd name="connsiteY6" fmla="*/ 904706 h 4116118"/>
              <a:gd name="connsiteX0" fmla="*/ 0 w 6761329"/>
              <a:gd name="connsiteY0" fmla="*/ 965660 h 4177072"/>
              <a:gd name="connsiteX1" fmla="*/ 5927448 w 6761329"/>
              <a:gd name="connsiteY1" fmla="*/ 1544 h 4177072"/>
              <a:gd name="connsiteX2" fmla="*/ 6528254 w 6761329"/>
              <a:gd name="connsiteY2" fmla="*/ 700320 h 4177072"/>
              <a:gd name="connsiteX3" fmla="*/ 6760936 w 6761329"/>
              <a:gd name="connsiteY3" fmla="*/ 3119797 h 4177072"/>
              <a:gd name="connsiteX4" fmla="*/ 6143802 w 6761329"/>
              <a:gd name="connsiteY4" fmla="*/ 3785917 h 4177072"/>
              <a:gd name="connsiteX5" fmla="*/ 8164 w 6761329"/>
              <a:gd name="connsiteY5" fmla="*/ 4177072 h 4177072"/>
              <a:gd name="connsiteX6" fmla="*/ 0 w 6761329"/>
              <a:gd name="connsiteY6" fmla="*/ 965660 h 4177072"/>
              <a:gd name="connsiteX0" fmla="*/ 0 w 6761329"/>
              <a:gd name="connsiteY0" fmla="*/ 908767 h 4120179"/>
              <a:gd name="connsiteX1" fmla="*/ 5886626 w 6761329"/>
              <a:gd name="connsiteY1" fmla="*/ 1801 h 4120179"/>
              <a:gd name="connsiteX2" fmla="*/ 6528254 w 6761329"/>
              <a:gd name="connsiteY2" fmla="*/ 643427 h 4120179"/>
              <a:gd name="connsiteX3" fmla="*/ 6760936 w 6761329"/>
              <a:gd name="connsiteY3" fmla="*/ 3062904 h 4120179"/>
              <a:gd name="connsiteX4" fmla="*/ 6143802 w 6761329"/>
              <a:gd name="connsiteY4" fmla="*/ 3729024 h 4120179"/>
              <a:gd name="connsiteX5" fmla="*/ 8164 w 6761329"/>
              <a:gd name="connsiteY5" fmla="*/ 4120179 h 4120179"/>
              <a:gd name="connsiteX6" fmla="*/ 0 w 6761329"/>
              <a:gd name="connsiteY6" fmla="*/ 908767 h 4120179"/>
              <a:gd name="connsiteX0" fmla="*/ 0 w 6761329"/>
              <a:gd name="connsiteY0" fmla="*/ 907009 h 4118421"/>
              <a:gd name="connsiteX1" fmla="*/ 5886626 w 6761329"/>
              <a:gd name="connsiteY1" fmla="*/ 43 h 4118421"/>
              <a:gd name="connsiteX2" fmla="*/ 6528254 w 6761329"/>
              <a:gd name="connsiteY2" fmla="*/ 641669 h 4118421"/>
              <a:gd name="connsiteX3" fmla="*/ 6760936 w 6761329"/>
              <a:gd name="connsiteY3" fmla="*/ 3061146 h 4118421"/>
              <a:gd name="connsiteX4" fmla="*/ 6143802 w 6761329"/>
              <a:gd name="connsiteY4" fmla="*/ 3727266 h 4118421"/>
              <a:gd name="connsiteX5" fmla="*/ 8164 w 6761329"/>
              <a:gd name="connsiteY5" fmla="*/ 4118421 h 4118421"/>
              <a:gd name="connsiteX6" fmla="*/ 0 w 6761329"/>
              <a:gd name="connsiteY6" fmla="*/ 907009 h 4118421"/>
              <a:gd name="connsiteX0" fmla="*/ 0 w 6761329"/>
              <a:gd name="connsiteY0" fmla="*/ 908072 h 4119484"/>
              <a:gd name="connsiteX1" fmla="*/ 5886626 w 6761329"/>
              <a:gd name="connsiteY1" fmla="*/ 1106 h 4119484"/>
              <a:gd name="connsiteX2" fmla="*/ 6528254 w 6761329"/>
              <a:gd name="connsiteY2" fmla="*/ 642732 h 4119484"/>
              <a:gd name="connsiteX3" fmla="*/ 6760936 w 6761329"/>
              <a:gd name="connsiteY3" fmla="*/ 3062209 h 4119484"/>
              <a:gd name="connsiteX4" fmla="*/ 6143802 w 6761329"/>
              <a:gd name="connsiteY4" fmla="*/ 3728329 h 4119484"/>
              <a:gd name="connsiteX5" fmla="*/ 8164 w 6761329"/>
              <a:gd name="connsiteY5" fmla="*/ 4119484 h 4119484"/>
              <a:gd name="connsiteX6" fmla="*/ 0 w 6761329"/>
              <a:gd name="connsiteY6" fmla="*/ 908072 h 4119484"/>
              <a:gd name="connsiteX0" fmla="*/ 0 w 6761329"/>
              <a:gd name="connsiteY0" fmla="*/ 924359 h 4135771"/>
              <a:gd name="connsiteX1" fmla="*/ 5902955 w 6761329"/>
              <a:gd name="connsiteY1" fmla="*/ 1064 h 4135771"/>
              <a:gd name="connsiteX2" fmla="*/ 6528254 w 6761329"/>
              <a:gd name="connsiteY2" fmla="*/ 659019 h 4135771"/>
              <a:gd name="connsiteX3" fmla="*/ 6760936 w 6761329"/>
              <a:gd name="connsiteY3" fmla="*/ 3078496 h 4135771"/>
              <a:gd name="connsiteX4" fmla="*/ 6143802 w 6761329"/>
              <a:gd name="connsiteY4" fmla="*/ 3744616 h 4135771"/>
              <a:gd name="connsiteX5" fmla="*/ 8164 w 6761329"/>
              <a:gd name="connsiteY5" fmla="*/ 4135771 h 4135771"/>
              <a:gd name="connsiteX6" fmla="*/ 0 w 6761329"/>
              <a:gd name="connsiteY6" fmla="*/ 924359 h 4135771"/>
              <a:gd name="connsiteX0" fmla="*/ 0 w 6761329"/>
              <a:gd name="connsiteY0" fmla="*/ 923328 h 4134740"/>
              <a:gd name="connsiteX1" fmla="*/ 5902955 w 6761329"/>
              <a:gd name="connsiteY1" fmla="*/ 33 h 4134740"/>
              <a:gd name="connsiteX2" fmla="*/ 6528254 w 6761329"/>
              <a:gd name="connsiteY2" fmla="*/ 657988 h 4134740"/>
              <a:gd name="connsiteX3" fmla="*/ 6760936 w 6761329"/>
              <a:gd name="connsiteY3" fmla="*/ 3077465 h 4134740"/>
              <a:gd name="connsiteX4" fmla="*/ 6143802 w 6761329"/>
              <a:gd name="connsiteY4" fmla="*/ 3743585 h 4134740"/>
              <a:gd name="connsiteX5" fmla="*/ 8164 w 6761329"/>
              <a:gd name="connsiteY5" fmla="*/ 4134740 h 4134740"/>
              <a:gd name="connsiteX6" fmla="*/ 0 w 6761329"/>
              <a:gd name="connsiteY6" fmla="*/ 923328 h 4134740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  <a:gd name="connsiteX0" fmla="*/ 0 w 6761617"/>
              <a:gd name="connsiteY0" fmla="*/ 911082 h 4122494"/>
              <a:gd name="connsiteX1" fmla="*/ 5874380 w 6761617"/>
              <a:gd name="connsiteY1" fmla="*/ 34 h 4122494"/>
              <a:gd name="connsiteX2" fmla="*/ 6528254 w 6761617"/>
              <a:gd name="connsiteY2" fmla="*/ 645742 h 4122494"/>
              <a:gd name="connsiteX3" fmla="*/ 6760936 w 6761617"/>
              <a:gd name="connsiteY3" fmla="*/ 3065219 h 4122494"/>
              <a:gd name="connsiteX4" fmla="*/ 6143802 w 6761617"/>
              <a:gd name="connsiteY4" fmla="*/ 3731339 h 4122494"/>
              <a:gd name="connsiteX5" fmla="*/ 8164 w 6761617"/>
              <a:gd name="connsiteY5" fmla="*/ 4122494 h 4122494"/>
              <a:gd name="connsiteX6" fmla="*/ 0 w 6761617"/>
              <a:gd name="connsiteY6" fmla="*/ 911082 h 4122494"/>
              <a:gd name="connsiteX0" fmla="*/ 0 w 6867181"/>
              <a:gd name="connsiteY0" fmla="*/ 911082 h 4122494"/>
              <a:gd name="connsiteX1" fmla="*/ 5874380 w 6867181"/>
              <a:gd name="connsiteY1" fmla="*/ 34 h 4122494"/>
              <a:gd name="connsiteX2" fmla="*/ 6528254 w 6867181"/>
              <a:gd name="connsiteY2" fmla="*/ 645742 h 4122494"/>
              <a:gd name="connsiteX3" fmla="*/ 6760936 w 6867181"/>
              <a:gd name="connsiteY3" fmla="*/ 3065219 h 4122494"/>
              <a:gd name="connsiteX4" fmla="*/ 6143802 w 6867181"/>
              <a:gd name="connsiteY4" fmla="*/ 3731339 h 4122494"/>
              <a:gd name="connsiteX5" fmla="*/ 8164 w 6867181"/>
              <a:gd name="connsiteY5" fmla="*/ 4122494 h 4122494"/>
              <a:gd name="connsiteX6" fmla="*/ 0 w 6867181"/>
              <a:gd name="connsiteY6" fmla="*/ 911082 h 4122494"/>
              <a:gd name="connsiteX0" fmla="*/ 0 w 6760936"/>
              <a:gd name="connsiteY0" fmla="*/ 911082 h 4122494"/>
              <a:gd name="connsiteX1" fmla="*/ 5874380 w 6760936"/>
              <a:gd name="connsiteY1" fmla="*/ 34 h 4122494"/>
              <a:gd name="connsiteX2" fmla="*/ 6528254 w 6760936"/>
              <a:gd name="connsiteY2" fmla="*/ 645742 h 4122494"/>
              <a:gd name="connsiteX3" fmla="*/ 6760936 w 6760936"/>
              <a:gd name="connsiteY3" fmla="*/ 3065219 h 4122494"/>
              <a:gd name="connsiteX4" fmla="*/ 6143802 w 6760936"/>
              <a:gd name="connsiteY4" fmla="*/ 3731339 h 4122494"/>
              <a:gd name="connsiteX5" fmla="*/ 8164 w 6760936"/>
              <a:gd name="connsiteY5" fmla="*/ 4122494 h 4122494"/>
              <a:gd name="connsiteX6" fmla="*/ 0 w 6760936"/>
              <a:gd name="connsiteY6" fmla="*/ 911082 h 4122494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1329" h="4122494">
                <a:moveTo>
                  <a:pt x="0" y="911082"/>
                </a:moveTo>
                <a:cubicBezTo>
                  <a:pt x="1904349" y="364159"/>
                  <a:pt x="5458788" y="-4049"/>
                  <a:pt x="5874380" y="34"/>
                </a:cubicBezTo>
                <a:cubicBezTo>
                  <a:pt x="6289972" y="4117"/>
                  <a:pt x="6483350" y="299545"/>
                  <a:pt x="6528254" y="645742"/>
                </a:cubicBezTo>
                <a:cubicBezTo>
                  <a:pt x="6573158" y="991939"/>
                  <a:pt x="6748689" y="2661873"/>
                  <a:pt x="6760936" y="3065219"/>
                </a:cubicBezTo>
                <a:cubicBezTo>
                  <a:pt x="6773183" y="3468565"/>
                  <a:pt x="6498163" y="3731339"/>
                  <a:pt x="6143802" y="3731339"/>
                </a:cubicBezTo>
                <a:cubicBezTo>
                  <a:pt x="3976124" y="3800492"/>
                  <a:pt x="2257484" y="3836988"/>
                  <a:pt x="8164" y="4122494"/>
                </a:cubicBezTo>
                <a:cubicBezTo>
                  <a:pt x="6803" y="3441188"/>
                  <a:pt x="1361" y="1592388"/>
                  <a:pt x="0" y="91108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s-MX"/>
              <a:t>Haz clic en el icono para agregar una imagen</a:t>
            </a:r>
            <a:endParaRPr lang="es-CO"/>
          </a:p>
        </p:txBody>
      </p:sp>
      <p:sp>
        <p:nvSpPr>
          <p:cNvPr id="12" name="Marcador de pie de página 1">
            <a:extLst>
              <a:ext uri="{FF2B5EF4-FFF2-40B4-BE49-F238E27FC236}">
                <a16:creationId xmlns:a16="http://schemas.microsoft.com/office/drawing/2014/main" id="{A9AB227D-7D82-4047-DF52-D755B14B158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543415" y="1283460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6A62A38-6EC0-9347-7FE9-C1D5A0E1B07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0574" y="5558788"/>
            <a:ext cx="1198372" cy="10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2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F2117E2-24ED-4F8A-881C-54BC6D691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Imagen 26" descr="Imagen que contiene paraguas, tabla, hombre, sostener&#10;&#10;Descripción generada automáticamente">
            <a:extLst>
              <a:ext uri="{FF2B5EF4-FFF2-40B4-BE49-F238E27FC236}">
                <a16:creationId xmlns:a16="http://schemas.microsoft.com/office/drawing/2014/main" id="{E8077B43-D4C4-41FE-9CBA-82FAE7441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191229" cy="6858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BB42CB9-7B7E-4F1A-A61B-6104305C4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44" y="2986344"/>
            <a:ext cx="4091555" cy="3871656"/>
          </a:xfrm>
          <a:prstGeom prst="rect">
            <a:avLst/>
          </a:prstGeom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24B0721C-8C4D-4386-874E-7A2FB3601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8014" y="1503335"/>
            <a:ext cx="6028840" cy="2006628"/>
          </a:xfrm>
        </p:spPr>
        <p:txBody>
          <a:bodyPr anchor="b">
            <a:normAutofit/>
          </a:bodyPr>
          <a:lstStyle>
            <a:lvl1pPr algn="l">
              <a:defRPr lang="es-CO" sz="3400" b="1" kern="1200" dirty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r>
              <a:rPr lang="es-ES"/>
              <a:t>Título de la presentación (Helvética 34 puntos)</a:t>
            </a:r>
            <a:endParaRPr lang="es-CO"/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5394B015-1F5B-4982-91B3-53EA15684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8014" y="3789734"/>
            <a:ext cx="602884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de la presentación (Helvética 24)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21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Ti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64BD87C-441A-894C-9C2F-F2144A341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D2DADF-C77D-5847-A1DC-3F3E41CA2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04" y="4723"/>
            <a:ext cx="3485296" cy="1812354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5F918-95DA-4F1A-B745-A01634D7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9B2E9-00E9-4887-92EF-D64FD1F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E1F9D-4641-4E48-9874-1BE6BDA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E3031B57-AD32-7C4A-9DF3-4310F1D9BE1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214690" cy="6109515"/>
          </a:xfrm>
          <a:custGeom>
            <a:avLst/>
            <a:gdLst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1488336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0 h 4876064"/>
              <a:gd name="connsiteX1" fmla="*/ 1488336 w 6172200"/>
              <a:gd name="connsiteY1" fmla="*/ 2439 h 4876064"/>
              <a:gd name="connsiteX2" fmla="*/ 5359913 w 6172200"/>
              <a:gd name="connsiteY2" fmla="*/ 2439 h 4876064"/>
              <a:gd name="connsiteX3" fmla="*/ 6172200 w 6172200"/>
              <a:gd name="connsiteY3" fmla="*/ 814726 h 4876064"/>
              <a:gd name="connsiteX4" fmla="*/ 6172200 w 6172200"/>
              <a:gd name="connsiteY4" fmla="*/ 4063777 h 4876064"/>
              <a:gd name="connsiteX5" fmla="*/ 5359913 w 6172200"/>
              <a:gd name="connsiteY5" fmla="*/ 4876064 h 4876064"/>
              <a:gd name="connsiteX6" fmla="*/ 812287 w 6172200"/>
              <a:gd name="connsiteY6" fmla="*/ 4876064 h 4876064"/>
              <a:gd name="connsiteX7" fmla="*/ 0 w 6172200"/>
              <a:gd name="connsiteY7" fmla="*/ 4063777 h 4876064"/>
              <a:gd name="connsiteX8" fmla="*/ 0 w 6172200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822561 w 6182474"/>
              <a:gd name="connsiteY6" fmla="*/ 4876064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7336 w 6189536"/>
              <a:gd name="connsiteY0" fmla="*/ 0 h 4876064"/>
              <a:gd name="connsiteX1" fmla="*/ 1505672 w 6189536"/>
              <a:gd name="connsiteY1" fmla="*/ 2439 h 4876064"/>
              <a:gd name="connsiteX2" fmla="*/ 5377249 w 6189536"/>
              <a:gd name="connsiteY2" fmla="*/ 2439 h 4876064"/>
              <a:gd name="connsiteX3" fmla="*/ 6189536 w 6189536"/>
              <a:gd name="connsiteY3" fmla="*/ 814726 h 4876064"/>
              <a:gd name="connsiteX4" fmla="*/ 6189536 w 6189536"/>
              <a:gd name="connsiteY4" fmla="*/ 4063777 h 4876064"/>
              <a:gd name="connsiteX5" fmla="*/ 5377249 w 6189536"/>
              <a:gd name="connsiteY5" fmla="*/ 4876064 h 4876064"/>
              <a:gd name="connsiteX6" fmla="*/ 367286 w 6189536"/>
              <a:gd name="connsiteY6" fmla="*/ 2810958 h 4876064"/>
              <a:gd name="connsiteX7" fmla="*/ 7062 w 6189536"/>
              <a:gd name="connsiteY7" fmla="*/ 1998672 h 4876064"/>
              <a:gd name="connsiteX8" fmla="*/ 17336 w 6189536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360224 w 6182474"/>
              <a:gd name="connsiteY6" fmla="*/ 2810958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0274 w 6182474"/>
              <a:gd name="connsiteY0" fmla="*/ 0 h 5143192"/>
              <a:gd name="connsiteX1" fmla="*/ 1498610 w 6182474"/>
              <a:gd name="connsiteY1" fmla="*/ 2439 h 5143192"/>
              <a:gd name="connsiteX2" fmla="*/ 5370187 w 6182474"/>
              <a:gd name="connsiteY2" fmla="*/ 2439 h 5143192"/>
              <a:gd name="connsiteX3" fmla="*/ 6182474 w 6182474"/>
              <a:gd name="connsiteY3" fmla="*/ 814726 h 5143192"/>
              <a:gd name="connsiteX4" fmla="*/ 6182474 w 6182474"/>
              <a:gd name="connsiteY4" fmla="*/ 4063777 h 5143192"/>
              <a:gd name="connsiteX5" fmla="*/ 2061908 w 6182474"/>
              <a:gd name="connsiteY5" fmla="*/ 5143192 h 5143192"/>
              <a:gd name="connsiteX6" fmla="*/ 360224 w 6182474"/>
              <a:gd name="connsiteY6" fmla="*/ 2810958 h 5143192"/>
              <a:gd name="connsiteX7" fmla="*/ 0 w 6182474"/>
              <a:gd name="connsiteY7" fmla="*/ 1998672 h 5143192"/>
              <a:gd name="connsiteX8" fmla="*/ 10274 w 6182474"/>
              <a:gd name="connsiteY8" fmla="*/ 0 h 5143192"/>
              <a:gd name="connsiteX0" fmla="*/ 10274 w 6182474"/>
              <a:gd name="connsiteY0" fmla="*/ 0 h 5334539"/>
              <a:gd name="connsiteX1" fmla="*/ 1498610 w 6182474"/>
              <a:gd name="connsiteY1" fmla="*/ 2439 h 5334539"/>
              <a:gd name="connsiteX2" fmla="*/ 5370187 w 6182474"/>
              <a:gd name="connsiteY2" fmla="*/ 2439 h 5334539"/>
              <a:gd name="connsiteX3" fmla="*/ 6182474 w 6182474"/>
              <a:gd name="connsiteY3" fmla="*/ 814726 h 5334539"/>
              <a:gd name="connsiteX4" fmla="*/ 3110501 w 6182474"/>
              <a:gd name="connsiteY4" fmla="*/ 5132289 h 5334539"/>
              <a:gd name="connsiteX5" fmla="*/ 2061908 w 6182474"/>
              <a:gd name="connsiteY5" fmla="*/ 5143192 h 5334539"/>
              <a:gd name="connsiteX6" fmla="*/ 360224 w 6182474"/>
              <a:gd name="connsiteY6" fmla="*/ 2810958 h 5334539"/>
              <a:gd name="connsiteX7" fmla="*/ 0 w 6182474"/>
              <a:gd name="connsiteY7" fmla="*/ 1998672 h 5334539"/>
              <a:gd name="connsiteX8" fmla="*/ 10274 w 6182474"/>
              <a:gd name="connsiteY8" fmla="*/ 0 h 5334539"/>
              <a:gd name="connsiteX0" fmla="*/ 10274 w 5532670"/>
              <a:gd name="connsiteY0" fmla="*/ 0 h 5334539"/>
              <a:gd name="connsiteX1" fmla="*/ 1498610 w 5532670"/>
              <a:gd name="connsiteY1" fmla="*/ 2439 h 5334539"/>
              <a:gd name="connsiteX2" fmla="*/ 5370187 w 5532670"/>
              <a:gd name="connsiteY2" fmla="*/ 2439 h 5334539"/>
              <a:gd name="connsiteX3" fmla="*/ 5196154 w 5532670"/>
              <a:gd name="connsiteY3" fmla="*/ 3352443 h 5334539"/>
              <a:gd name="connsiteX4" fmla="*/ 3110501 w 5532670"/>
              <a:gd name="connsiteY4" fmla="*/ 5132289 h 5334539"/>
              <a:gd name="connsiteX5" fmla="*/ 2061908 w 5532670"/>
              <a:gd name="connsiteY5" fmla="*/ 5143192 h 5334539"/>
              <a:gd name="connsiteX6" fmla="*/ 360224 w 5532670"/>
              <a:gd name="connsiteY6" fmla="*/ 2810958 h 5334539"/>
              <a:gd name="connsiteX7" fmla="*/ 0 w 5532670"/>
              <a:gd name="connsiteY7" fmla="*/ 1998672 h 5334539"/>
              <a:gd name="connsiteX8" fmla="*/ 10274 w 5532670"/>
              <a:gd name="connsiteY8" fmla="*/ 0 h 5334539"/>
              <a:gd name="connsiteX0" fmla="*/ 10274 w 5558319"/>
              <a:gd name="connsiteY0" fmla="*/ 0 h 5334539"/>
              <a:gd name="connsiteX1" fmla="*/ 1498610 w 5558319"/>
              <a:gd name="connsiteY1" fmla="*/ 2439 h 5334539"/>
              <a:gd name="connsiteX2" fmla="*/ 5401009 w 5558319"/>
              <a:gd name="connsiteY2" fmla="*/ 2447689 h 5334539"/>
              <a:gd name="connsiteX3" fmla="*/ 5196154 w 5558319"/>
              <a:gd name="connsiteY3" fmla="*/ 3352443 h 5334539"/>
              <a:gd name="connsiteX4" fmla="*/ 3110501 w 5558319"/>
              <a:gd name="connsiteY4" fmla="*/ 5132289 h 5334539"/>
              <a:gd name="connsiteX5" fmla="*/ 2061908 w 5558319"/>
              <a:gd name="connsiteY5" fmla="*/ 5143192 h 5334539"/>
              <a:gd name="connsiteX6" fmla="*/ 360224 w 5558319"/>
              <a:gd name="connsiteY6" fmla="*/ 2810958 h 5334539"/>
              <a:gd name="connsiteX7" fmla="*/ 0 w 5558319"/>
              <a:gd name="connsiteY7" fmla="*/ 1998672 h 5334539"/>
              <a:gd name="connsiteX8" fmla="*/ 10274 w 5558319"/>
              <a:gd name="connsiteY8" fmla="*/ 0 h 5334539"/>
              <a:gd name="connsiteX0" fmla="*/ 10274 w 5558319"/>
              <a:gd name="connsiteY0" fmla="*/ 110576 h 5445115"/>
              <a:gd name="connsiteX1" fmla="*/ 3460974 w 5558319"/>
              <a:gd name="connsiteY1" fmla="*/ 0 h 5445115"/>
              <a:gd name="connsiteX2" fmla="*/ 5401009 w 5558319"/>
              <a:gd name="connsiteY2" fmla="*/ 2558265 h 5445115"/>
              <a:gd name="connsiteX3" fmla="*/ 5196154 w 5558319"/>
              <a:gd name="connsiteY3" fmla="*/ 3463019 h 5445115"/>
              <a:gd name="connsiteX4" fmla="*/ 3110501 w 5558319"/>
              <a:gd name="connsiteY4" fmla="*/ 5242865 h 5445115"/>
              <a:gd name="connsiteX5" fmla="*/ 2061908 w 5558319"/>
              <a:gd name="connsiteY5" fmla="*/ 5253768 h 5445115"/>
              <a:gd name="connsiteX6" fmla="*/ 360224 w 5558319"/>
              <a:gd name="connsiteY6" fmla="*/ 2921534 h 5445115"/>
              <a:gd name="connsiteX7" fmla="*/ 0 w 5558319"/>
              <a:gd name="connsiteY7" fmla="*/ 2109248 h 5445115"/>
              <a:gd name="connsiteX8" fmla="*/ 10274 w 555831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483514 w 5681609"/>
              <a:gd name="connsiteY6" fmla="*/ 2921534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206112 w 5681609"/>
              <a:gd name="connsiteY6" fmla="*/ 2448923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57685"/>
              <a:gd name="connsiteY0" fmla="*/ 0 h 5334539"/>
              <a:gd name="connsiteX1" fmla="*/ 3415388 w 5557685"/>
              <a:gd name="connsiteY1" fmla="*/ 4754 h 5334539"/>
              <a:gd name="connsiteX2" fmla="*/ 5322472 w 5557685"/>
              <a:gd name="connsiteY2" fmla="*/ 2184078 h 5334539"/>
              <a:gd name="connsiteX3" fmla="*/ 5319444 w 5557685"/>
              <a:gd name="connsiteY3" fmla="*/ 3352443 h 5334539"/>
              <a:gd name="connsiteX4" fmla="*/ 3233791 w 5557685"/>
              <a:gd name="connsiteY4" fmla="*/ 5132289 h 5334539"/>
              <a:gd name="connsiteX5" fmla="*/ 2185198 w 5557685"/>
              <a:gd name="connsiteY5" fmla="*/ 5143192 h 5334539"/>
              <a:gd name="connsiteX6" fmla="*/ 206112 w 5557685"/>
              <a:gd name="connsiteY6" fmla="*/ 2338347 h 5334539"/>
              <a:gd name="connsiteX7" fmla="*/ 0 w 5557685"/>
              <a:gd name="connsiteY7" fmla="*/ 971256 h 5334539"/>
              <a:gd name="connsiteX8" fmla="*/ 133564 w 5557685"/>
              <a:gd name="connsiteY8" fmla="*/ 0 h 5334539"/>
              <a:gd name="connsiteX0" fmla="*/ 133564 w 5623525"/>
              <a:gd name="connsiteY0" fmla="*/ 0 h 5334539"/>
              <a:gd name="connsiteX1" fmla="*/ 3415388 w 5623525"/>
              <a:gd name="connsiteY1" fmla="*/ 4754 h 5334539"/>
              <a:gd name="connsiteX2" fmla="*/ 5322472 w 5623525"/>
              <a:gd name="connsiteY2" fmla="*/ 2184078 h 5334539"/>
              <a:gd name="connsiteX3" fmla="*/ 5319444 w 5623525"/>
              <a:gd name="connsiteY3" fmla="*/ 3352443 h 5334539"/>
              <a:gd name="connsiteX4" fmla="*/ 3233791 w 5623525"/>
              <a:gd name="connsiteY4" fmla="*/ 5132289 h 5334539"/>
              <a:gd name="connsiteX5" fmla="*/ 2185198 w 5623525"/>
              <a:gd name="connsiteY5" fmla="*/ 5143192 h 5334539"/>
              <a:gd name="connsiteX6" fmla="*/ 206112 w 5623525"/>
              <a:gd name="connsiteY6" fmla="*/ 2338347 h 5334539"/>
              <a:gd name="connsiteX7" fmla="*/ 0 w 5623525"/>
              <a:gd name="connsiteY7" fmla="*/ 971256 h 5334539"/>
              <a:gd name="connsiteX8" fmla="*/ 133564 w 5623525"/>
              <a:gd name="connsiteY8" fmla="*/ 0 h 5334539"/>
              <a:gd name="connsiteX0" fmla="*/ 133564 w 5625277"/>
              <a:gd name="connsiteY0" fmla="*/ 0 h 5334539"/>
              <a:gd name="connsiteX1" fmla="*/ 3415388 w 5625277"/>
              <a:gd name="connsiteY1" fmla="*/ 4754 h 5334539"/>
              <a:gd name="connsiteX2" fmla="*/ 5322472 w 5625277"/>
              <a:gd name="connsiteY2" fmla="*/ 2184078 h 5334539"/>
              <a:gd name="connsiteX3" fmla="*/ 5319444 w 5625277"/>
              <a:gd name="connsiteY3" fmla="*/ 3352443 h 5334539"/>
              <a:gd name="connsiteX4" fmla="*/ 3233791 w 5625277"/>
              <a:gd name="connsiteY4" fmla="*/ 5132289 h 5334539"/>
              <a:gd name="connsiteX5" fmla="*/ 2185198 w 5625277"/>
              <a:gd name="connsiteY5" fmla="*/ 5143192 h 5334539"/>
              <a:gd name="connsiteX6" fmla="*/ 206112 w 5625277"/>
              <a:gd name="connsiteY6" fmla="*/ 2338347 h 5334539"/>
              <a:gd name="connsiteX7" fmla="*/ 0 w 5625277"/>
              <a:gd name="connsiteY7" fmla="*/ 971256 h 5334539"/>
              <a:gd name="connsiteX8" fmla="*/ 133564 w 5625277"/>
              <a:gd name="connsiteY8" fmla="*/ 0 h 5334539"/>
              <a:gd name="connsiteX0" fmla="*/ 133564 w 5623524"/>
              <a:gd name="connsiteY0" fmla="*/ 0 h 5334539"/>
              <a:gd name="connsiteX1" fmla="*/ 3415388 w 5623524"/>
              <a:gd name="connsiteY1" fmla="*/ 4754 h 5334539"/>
              <a:gd name="connsiteX2" fmla="*/ 5322472 w 5623524"/>
              <a:gd name="connsiteY2" fmla="*/ 2184078 h 5334539"/>
              <a:gd name="connsiteX3" fmla="*/ 5319444 w 5623524"/>
              <a:gd name="connsiteY3" fmla="*/ 3352443 h 5334539"/>
              <a:gd name="connsiteX4" fmla="*/ 3233791 w 5623524"/>
              <a:gd name="connsiteY4" fmla="*/ 5132289 h 5334539"/>
              <a:gd name="connsiteX5" fmla="*/ 2185198 w 5623524"/>
              <a:gd name="connsiteY5" fmla="*/ 5143192 h 5334539"/>
              <a:gd name="connsiteX6" fmla="*/ 206112 w 5623524"/>
              <a:gd name="connsiteY6" fmla="*/ 2338347 h 5334539"/>
              <a:gd name="connsiteX7" fmla="*/ 0 w 5623524"/>
              <a:gd name="connsiteY7" fmla="*/ 971256 h 5334539"/>
              <a:gd name="connsiteX8" fmla="*/ 133564 w 5623524"/>
              <a:gd name="connsiteY8" fmla="*/ 0 h 5334539"/>
              <a:gd name="connsiteX0" fmla="*/ 133564 w 5631119"/>
              <a:gd name="connsiteY0" fmla="*/ 0 h 5334539"/>
              <a:gd name="connsiteX1" fmla="*/ 3415388 w 5631119"/>
              <a:gd name="connsiteY1" fmla="*/ 4754 h 5334539"/>
              <a:gd name="connsiteX2" fmla="*/ 5322472 w 5631119"/>
              <a:gd name="connsiteY2" fmla="*/ 2184078 h 5334539"/>
              <a:gd name="connsiteX3" fmla="*/ 5319444 w 5631119"/>
              <a:gd name="connsiteY3" fmla="*/ 3352443 h 5334539"/>
              <a:gd name="connsiteX4" fmla="*/ 3233791 w 5631119"/>
              <a:gd name="connsiteY4" fmla="*/ 5132289 h 5334539"/>
              <a:gd name="connsiteX5" fmla="*/ 2185198 w 5631119"/>
              <a:gd name="connsiteY5" fmla="*/ 5143192 h 5334539"/>
              <a:gd name="connsiteX6" fmla="*/ 206112 w 5631119"/>
              <a:gd name="connsiteY6" fmla="*/ 2338347 h 5334539"/>
              <a:gd name="connsiteX7" fmla="*/ 0 w 5631119"/>
              <a:gd name="connsiteY7" fmla="*/ 971256 h 5334539"/>
              <a:gd name="connsiteX8" fmla="*/ 133564 w 5631119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8200"/>
              <a:gd name="connsiteX1" fmla="*/ 3415388 w 5624182"/>
              <a:gd name="connsiteY1" fmla="*/ 4754 h 5338200"/>
              <a:gd name="connsiteX2" fmla="*/ 5322472 w 5624182"/>
              <a:gd name="connsiteY2" fmla="*/ 2184078 h 5338200"/>
              <a:gd name="connsiteX3" fmla="*/ 5319444 w 5624182"/>
              <a:gd name="connsiteY3" fmla="*/ 3352443 h 5338200"/>
              <a:gd name="connsiteX4" fmla="*/ 3233791 w 5624182"/>
              <a:gd name="connsiteY4" fmla="*/ 5132289 h 5338200"/>
              <a:gd name="connsiteX5" fmla="*/ 2185198 w 5624182"/>
              <a:gd name="connsiteY5" fmla="*/ 5143192 h 5338200"/>
              <a:gd name="connsiteX6" fmla="*/ 206112 w 5624182"/>
              <a:gd name="connsiteY6" fmla="*/ 2338347 h 5338200"/>
              <a:gd name="connsiteX7" fmla="*/ 0 w 5624182"/>
              <a:gd name="connsiteY7" fmla="*/ 971256 h 5338200"/>
              <a:gd name="connsiteX8" fmla="*/ 133564 w 5624182"/>
              <a:gd name="connsiteY8" fmla="*/ 0 h 5338200"/>
              <a:gd name="connsiteX0" fmla="*/ 133564 w 5624182"/>
              <a:gd name="connsiteY0" fmla="*/ 0 h 5369267"/>
              <a:gd name="connsiteX1" fmla="*/ 3415388 w 5624182"/>
              <a:gd name="connsiteY1" fmla="*/ 4754 h 5369267"/>
              <a:gd name="connsiteX2" fmla="*/ 5322472 w 5624182"/>
              <a:gd name="connsiteY2" fmla="*/ 2184078 h 5369267"/>
              <a:gd name="connsiteX3" fmla="*/ 5319444 w 5624182"/>
              <a:gd name="connsiteY3" fmla="*/ 3352443 h 5369267"/>
              <a:gd name="connsiteX4" fmla="*/ 3233791 w 5624182"/>
              <a:gd name="connsiteY4" fmla="*/ 5132289 h 5369267"/>
              <a:gd name="connsiteX5" fmla="*/ 2185198 w 5624182"/>
              <a:gd name="connsiteY5" fmla="*/ 5143192 h 5369267"/>
              <a:gd name="connsiteX6" fmla="*/ 206112 w 5624182"/>
              <a:gd name="connsiteY6" fmla="*/ 2338347 h 5369267"/>
              <a:gd name="connsiteX7" fmla="*/ 0 w 5624182"/>
              <a:gd name="connsiteY7" fmla="*/ 971256 h 5369267"/>
              <a:gd name="connsiteX8" fmla="*/ 133564 w 5624182"/>
              <a:gd name="connsiteY8" fmla="*/ 0 h 5369267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206112 w 5624182"/>
              <a:gd name="connsiteY6" fmla="*/ 233834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49957"/>
              <a:gd name="connsiteX1" fmla="*/ 3415388 w 5624182"/>
              <a:gd name="connsiteY1" fmla="*/ 4754 h 5349957"/>
              <a:gd name="connsiteX2" fmla="*/ 5322472 w 5624182"/>
              <a:gd name="connsiteY2" fmla="*/ 2184078 h 5349957"/>
              <a:gd name="connsiteX3" fmla="*/ 5319444 w 5624182"/>
              <a:gd name="connsiteY3" fmla="*/ 3352443 h 5349957"/>
              <a:gd name="connsiteX4" fmla="*/ 3233791 w 5624182"/>
              <a:gd name="connsiteY4" fmla="*/ 5132289 h 5349957"/>
              <a:gd name="connsiteX5" fmla="*/ 2115176 w 5624182"/>
              <a:gd name="connsiteY5" fmla="*/ 5060814 h 5349957"/>
              <a:gd name="connsiteX6" fmla="*/ 131971 w 5624182"/>
              <a:gd name="connsiteY6" fmla="*/ 2453677 h 5349957"/>
              <a:gd name="connsiteX7" fmla="*/ 0 w 5624182"/>
              <a:gd name="connsiteY7" fmla="*/ 971256 h 5349957"/>
              <a:gd name="connsiteX8" fmla="*/ 133564 w 5624182"/>
              <a:gd name="connsiteY8" fmla="*/ 0 h 5349957"/>
              <a:gd name="connsiteX0" fmla="*/ 133564 w 5624182"/>
              <a:gd name="connsiteY0" fmla="*/ 0 h 5348154"/>
              <a:gd name="connsiteX1" fmla="*/ 3415388 w 5624182"/>
              <a:gd name="connsiteY1" fmla="*/ 4754 h 5348154"/>
              <a:gd name="connsiteX2" fmla="*/ 5322472 w 5624182"/>
              <a:gd name="connsiteY2" fmla="*/ 2184078 h 5348154"/>
              <a:gd name="connsiteX3" fmla="*/ 5319444 w 5624182"/>
              <a:gd name="connsiteY3" fmla="*/ 3352443 h 5348154"/>
              <a:gd name="connsiteX4" fmla="*/ 3233791 w 5624182"/>
              <a:gd name="connsiteY4" fmla="*/ 5132289 h 5348154"/>
              <a:gd name="connsiteX5" fmla="*/ 2115176 w 5624182"/>
              <a:gd name="connsiteY5" fmla="*/ 5060814 h 5348154"/>
              <a:gd name="connsiteX6" fmla="*/ 131971 w 5624182"/>
              <a:gd name="connsiteY6" fmla="*/ 2453677 h 5348154"/>
              <a:gd name="connsiteX7" fmla="*/ 0 w 5624182"/>
              <a:gd name="connsiteY7" fmla="*/ 971256 h 5348154"/>
              <a:gd name="connsiteX8" fmla="*/ 133564 w 5624182"/>
              <a:gd name="connsiteY8" fmla="*/ 0 h 5348154"/>
              <a:gd name="connsiteX0" fmla="*/ 133564 w 5624182"/>
              <a:gd name="connsiteY0" fmla="*/ 0 h 5358471"/>
              <a:gd name="connsiteX1" fmla="*/ 3415388 w 5624182"/>
              <a:gd name="connsiteY1" fmla="*/ 4754 h 5358471"/>
              <a:gd name="connsiteX2" fmla="*/ 5322472 w 5624182"/>
              <a:gd name="connsiteY2" fmla="*/ 2184078 h 5358471"/>
              <a:gd name="connsiteX3" fmla="*/ 5319444 w 5624182"/>
              <a:gd name="connsiteY3" fmla="*/ 3352443 h 5358471"/>
              <a:gd name="connsiteX4" fmla="*/ 3233791 w 5624182"/>
              <a:gd name="connsiteY4" fmla="*/ 5132289 h 5358471"/>
              <a:gd name="connsiteX5" fmla="*/ 2115176 w 5624182"/>
              <a:gd name="connsiteY5" fmla="*/ 5060814 h 5358471"/>
              <a:gd name="connsiteX6" fmla="*/ 131971 w 5624182"/>
              <a:gd name="connsiteY6" fmla="*/ 2453677 h 5358471"/>
              <a:gd name="connsiteX7" fmla="*/ 0 w 5624182"/>
              <a:gd name="connsiteY7" fmla="*/ 971256 h 5358471"/>
              <a:gd name="connsiteX8" fmla="*/ 133564 w 5624182"/>
              <a:gd name="connsiteY8" fmla="*/ 0 h 5358471"/>
              <a:gd name="connsiteX0" fmla="*/ 133564 w 5624182"/>
              <a:gd name="connsiteY0" fmla="*/ 0 h 5354907"/>
              <a:gd name="connsiteX1" fmla="*/ 3415388 w 5624182"/>
              <a:gd name="connsiteY1" fmla="*/ 4754 h 5354907"/>
              <a:gd name="connsiteX2" fmla="*/ 5322472 w 5624182"/>
              <a:gd name="connsiteY2" fmla="*/ 2184078 h 5354907"/>
              <a:gd name="connsiteX3" fmla="*/ 5319444 w 5624182"/>
              <a:gd name="connsiteY3" fmla="*/ 3352443 h 5354907"/>
              <a:gd name="connsiteX4" fmla="*/ 3233791 w 5624182"/>
              <a:gd name="connsiteY4" fmla="*/ 5132289 h 5354907"/>
              <a:gd name="connsiteX5" fmla="*/ 2115176 w 5624182"/>
              <a:gd name="connsiteY5" fmla="*/ 5060814 h 5354907"/>
              <a:gd name="connsiteX6" fmla="*/ 131971 w 5624182"/>
              <a:gd name="connsiteY6" fmla="*/ 2453677 h 5354907"/>
              <a:gd name="connsiteX7" fmla="*/ 0 w 5624182"/>
              <a:gd name="connsiteY7" fmla="*/ 971256 h 5354907"/>
              <a:gd name="connsiteX8" fmla="*/ 133564 w 5624182"/>
              <a:gd name="connsiteY8" fmla="*/ 0 h 5354907"/>
              <a:gd name="connsiteX0" fmla="*/ 5878 w 5496496"/>
              <a:gd name="connsiteY0" fmla="*/ 0 h 5354907"/>
              <a:gd name="connsiteX1" fmla="*/ 3287702 w 5496496"/>
              <a:gd name="connsiteY1" fmla="*/ 4754 h 5354907"/>
              <a:gd name="connsiteX2" fmla="*/ 5194786 w 5496496"/>
              <a:gd name="connsiteY2" fmla="*/ 2184078 h 5354907"/>
              <a:gd name="connsiteX3" fmla="*/ 5191758 w 5496496"/>
              <a:gd name="connsiteY3" fmla="*/ 3352443 h 5354907"/>
              <a:gd name="connsiteX4" fmla="*/ 3106105 w 5496496"/>
              <a:gd name="connsiteY4" fmla="*/ 5132289 h 5354907"/>
              <a:gd name="connsiteX5" fmla="*/ 1987490 w 5496496"/>
              <a:gd name="connsiteY5" fmla="*/ 5060814 h 5354907"/>
              <a:gd name="connsiteX6" fmla="*/ 4285 w 5496496"/>
              <a:gd name="connsiteY6" fmla="*/ 2453677 h 5354907"/>
              <a:gd name="connsiteX7" fmla="*/ 0 w 5496496"/>
              <a:gd name="connsiteY7" fmla="*/ 991851 h 5354907"/>
              <a:gd name="connsiteX8" fmla="*/ 5878 w 5496496"/>
              <a:gd name="connsiteY8" fmla="*/ 0 h 5354907"/>
              <a:gd name="connsiteX0" fmla="*/ 5878 w 5217135"/>
              <a:gd name="connsiteY0" fmla="*/ 0 h 5354907"/>
              <a:gd name="connsiteX1" fmla="*/ 3287702 w 5217135"/>
              <a:gd name="connsiteY1" fmla="*/ 4754 h 5354907"/>
              <a:gd name="connsiteX2" fmla="*/ 1642311 w 5217135"/>
              <a:gd name="connsiteY2" fmla="*/ 1782256 h 5354907"/>
              <a:gd name="connsiteX3" fmla="*/ 5191758 w 5217135"/>
              <a:gd name="connsiteY3" fmla="*/ 3352443 h 5354907"/>
              <a:gd name="connsiteX4" fmla="*/ 3106105 w 5217135"/>
              <a:gd name="connsiteY4" fmla="*/ 5132289 h 5354907"/>
              <a:gd name="connsiteX5" fmla="*/ 1987490 w 5217135"/>
              <a:gd name="connsiteY5" fmla="*/ 5060814 h 5354907"/>
              <a:gd name="connsiteX6" fmla="*/ 4285 w 5217135"/>
              <a:gd name="connsiteY6" fmla="*/ 2453677 h 5354907"/>
              <a:gd name="connsiteX7" fmla="*/ 0 w 5217135"/>
              <a:gd name="connsiteY7" fmla="*/ 991851 h 5354907"/>
              <a:gd name="connsiteX8" fmla="*/ 5878 w 5217135"/>
              <a:gd name="connsiteY8" fmla="*/ 0 h 5354907"/>
              <a:gd name="connsiteX0" fmla="*/ 5878 w 3437423"/>
              <a:gd name="connsiteY0" fmla="*/ 0 h 5427925"/>
              <a:gd name="connsiteX1" fmla="*/ 3287702 w 3437423"/>
              <a:gd name="connsiteY1" fmla="*/ 4754 h 5427925"/>
              <a:gd name="connsiteX2" fmla="*/ 1642311 w 3437423"/>
              <a:gd name="connsiteY2" fmla="*/ 1782256 h 5427925"/>
              <a:gd name="connsiteX3" fmla="*/ 2899544 w 3437423"/>
              <a:gd name="connsiteY3" fmla="*/ 1635565 h 5427925"/>
              <a:gd name="connsiteX4" fmla="*/ 3106105 w 3437423"/>
              <a:gd name="connsiteY4" fmla="*/ 5132289 h 5427925"/>
              <a:gd name="connsiteX5" fmla="*/ 1987490 w 3437423"/>
              <a:gd name="connsiteY5" fmla="*/ 5060814 h 5427925"/>
              <a:gd name="connsiteX6" fmla="*/ 4285 w 3437423"/>
              <a:gd name="connsiteY6" fmla="*/ 2453677 h 5427925"/>
              <a:gd name="connsiteX7" fmla="*/ 0 w 3437423"/>
              <a:gd name="connsiteY7" fmla="*/ 991851 h 5427925"/>
              <a:gd name="connsiteX8" fmla="*/ 5878 w 3437423"/>
              <a:gd name="connsiteY8" fmla="*/ 0 h 5427925"/>
              <a:gd name="connsiteX0" fmla="*/ 5878 w 4878877"/>
              <a:gd name="connsiteY0" fmla="*/ 0 h 5089750"/>
              <a:gd name="connsiteX1" fmla="*/ 3287702 w 4878877"/>
              <a:gd name="connsiteY1" fmla="*/ 4754 h 5089750"/>
              <a:gd name="connsiteX2" fmla="*/ 1642311 w 4878877"/>
              <a:gd name="connsiteY2" fmla="*/ 1782256 h 5089750"/>
              <a:gd name="connsiteX3" fmla="*/ 2899544 w 4878877"/>
              <a:gd name="connsiteY3" fmla="*/ 1635565 h 5089750"/>
              <a:gd name="connsiteX4" fmla="*/ 4868644 w 4878877"/>
              <a:gd name="connsiteY4" fmla="*/ 3241897 h 5089750"/>
              <a:gd name="connsiteX5" fmla="*/ 1987490 w 4878877"/>
              <a:gd name="connsiteY5" fmla="*/ 5060814 h 5089750"/>
              <a:gd name="connsiteX6" fmla="*/ 4285 w 4878877"/>
              <a:gd name="connsiteY6" fmla="*/ 2453677 h 5089750"/>
              <a:gd name="connsiteX7" fmla="*/ 0 w 4878877"/>
              <a:gd name="connsiteY7" fmla="*/ 991851 h 5089750"/>
              <a:gd name="connsiteX8" fmla="*/ 5878 w 4878877"/>
              <a:gd name="connsiteY8" fmla="*/ 0 h 5089750"/>
              <a:gd name="connsiteX0" fmla="*/ 5878 w 5088153"/>
              <a:gd name="connsiteY0" fmla="*/ 0 h 4313604"/>
              <a:gd name="connsiteX1" fmla="*/ 3287702 w 5088153"/>
              <a:gd name="connsiteY1" fmla="*/ 4754 h 4313604"/>
              <a:gd name="connsiteX2" fmla="*/ 1642311 w 5088153"/>
              <a:gd name="connsiteY2" fmla="*/ 1782256 h 4313604"/>
              <a:gd name="connsiteX3" fmla="*/ 2899544 w 5088153"/>
              <a:gd name="connsiteY3" fmla="*/ 1635565 h 4313604"/>
              <a:gd name="connsiteX4" fmla="*/ 4868644 w 5088153"/>
              <a:gd name="connsiteY4" fmla="*/ 3241897 h 4313604"/>
              <a:gd name="connsiteX5" fmla="*/ 4882438 w 5088153"/>
              <a:gd name="connsiteY5" fmla="*/ 4266301 h 4313604"/>
              <a:gd name="connsiteX6" fmla="*/ 4285 w 5088153"/>
              <a:gd name="connsiteY6" fmla="*/ 2453677 h 4313604"/>
              <a:gd name="connsiteX7" fmla="*/ 0 w 5088153"/>
              <a:gd name="connsiteY7" fmla="*/ 991851 h 4313604"/>
              <a:gd name="connsiteX8" fmla="*/ 5878 w 5088153"/>
              <a:gd name="connsiteY8" fmla="*/ 0 h 4313604"/>
              <a:gd name="connsiteX0" fmla="*/ 5878 w 5088153"/>
              <a:gd name="connsiteY0" fmla="*/ 0 h 6301389"/>
              <a:gd name="connsiteX1" fmla="*/ 3287702 w 5088153"/>
              <a:gd name="connsiteY1" fmla="*/ 4754 h 6301389"/>
              <a:gd name="connsiteX2" fmla="*/ 1642311 w 5088153"/>
              <a:gd name="connsiteY2" fmla="*/ 1782256 h 6301389"/>
              <a:gd name="connsiteX3" fmla="*/ 2899544 w 5088153"/>
              <a:gd name="connsiteY3" fmla="*/ 1635565 h 6301389"/>
              <a:gd name="connsiteX4" fmla="*/ 4868644 w 5088153"/>
              <a:gd name="connsiteY4" fmla="*/ 3241897 h 6301389"/>
              <a:gd name="connsiteX5" fmla="*/ 4882438 w 5088153"/>
              <a:gd name="connsiteY5" fmla="*/ 4266301 h 6301389"/>
              <a:gd name="connsiteX6" fmla="*/ 3118408 w 5088153"/>
              <a:gd name="connsiteY6" fmla="*/ 6134005 h 6301389"/>
              <a:gd name="connsiteX7" fmla="*/ 0 w 5088153"/>
              <a:gd name="connsiteY7" fmla="*/ 991851 h 6301389"/>
              <a:gd name="connsiteX8" fmla="*/ 5878 w 5088153"/>
              <a:gd name="connsiteY8" fmla="*/ 0 h 6301389"/>
              <a:gd name="connsiteX0" fmla="*/ 46 w 5082321"/>
              <a:gd name="connsiteY0" fmla="*/ 0 h 6301389"/>
              <a:gd name="connsiteX1" fmla="*/ 3281870 w 5082321"/>
              <a:gd name="connsiteY1" fmla="*/ 4754 h 6301389"/>
              <a:gd name="connsiteX2" fmla="*/ 1636479 w 5082321"/>
              <a:gd name="connsiteY2" fmla="*/ 1782256 h 6301389"/>
              <a:gd name="connsiteX3" fmla="*/ 2893712 w 5082321"/>
              <a:gd name="connsiteY3" fmla="*/ 1635565 h 6301389"/>
              <a:gd name="connsiteX4" fmla="*/ 4862812 w 5082321"/>
              <a:gd name="connsiteY4" fmla="*/ 3241897 h 6301389"/>
              <a:gd name="connsiteX5" fmla="*/ 4876606 w 5082321"/>
              <a:gd name="connsiteY5" fmla="*/ 4266301 h 6301389"/>
              <a:gd name="connsiteX6" fmla="*/ 3112576 w 5082321"/>
              <a:gd name="connsiteY6" fmla="*/ 6134005 h 6301389"/>
              <a:gd name="connsiteX7" fmla="*/ 185947 w 5082321"/>
              <a:gd name="connsiteY7" fmla="*/ 4142503 h 6301389"/>
              <a:gd name="connsiteX8" fmla="*/ 46 w 5082321"/>
              <a:gd name="connsiteY8" fmla="*/ 0 h 6301389"/>
              <a:gd name="connsiteX0" fmla="*/ 234187 w 4896374"/>
              <a:gd name="connsiteY0" fmla="*/ 3365074 h 6296635"/>
              <a:gd name="connsiteX1" fmla="*/ 3095923 w 4896374"/>
              <a:gd name="connsiteY1" fmla="*/ 0 h 6296635"/>
              <a:gd name="connsiteX2" fmla="*/ 1450532 w 4896374"/>
              <a:gd name="connsiteY2" fmla="*/ 1777502 h 6296635"/>
              <a:gd name="connsiteX3" fmla="*/ 2707765 w 4896374"/>
              <a:gd name="connsiteY3" fmla="*/ 1630811 h 6296635"/>
              <a:gd name="connsiteX4" fmla="*/ 4676865 w 4896374"/>
              <a:gd name="connsiteY4" fmla="*/ 3237143 h 6296635"/>
              <a:gd name="connsiteX5" fmla="*/ 4690659 w 4896374"/>
              <a:gd name="connsiteY5" fmla="*/ 4261547 h 6296635"/>
              <a:gd name="connsiteX6" fmla="*/ 2926629 w 4896374"/>
              <a:gd name="connsiteY6" fmla="*/ 6129251 h 6296635"/>
              <a:gd name="connsiteX7" fmla="*/ 0 w 4896374"/>
              <a:gd name="connsiteY7" fmla="*/ 4137749 h 6296635"/>
              <a:gd name="connsiteX8" fmla="*/ 234187 w 4896374"/>
              <a:gd name="connsiteY8" fmla="*/ 3365074 h 6296635"/>
              <a:gd name="connsiteX0" fmla="*/ 234187 w 4896374"/>
              <a:gd name="connsiteY0" fmla="*/ 1841409 h 4772970"/>
              <a:gd name="connsiteX1" fmla="*/ 1150738 w 4896374"/>
              <a:gd name="connsiteY1" fmla="*/ 823343 h 4772970"/>
              <a:gd name="connsiteX2" fmla="*/ 1450532 w 4896374"/>
              <a:gd name="connsiteY2" fmla="*/ 253837 h 4772970"/>
              <a:gd name="connsiteX3" fmla="*/ 2707765 w 4896374"/>
              <a:gd name="connsiteY3" fmla="*/ 107146 h 4772970"/>
              <a:gd name="connsiteX4" fmla="*/ 4676865 w 4896374"/>
              <a:gd name="connsiteY4" fmla="*/ 1713478 h 4772970"/>
              <a:gd name="connsiteX5" fmla="*/ 4690659 w 4896374"/>
              <a:gd name="connsiteY5" fmla="*/ 2737882 h 4772970"/>
              <a:gd name="connsiteX6" fmla="*/ 2926629 w 4896374"/>
              <a:gd name="connsiteY6" fmla="*/ 4605586 h 4772970"/>
              <a:gd name="connsiteX7" fmla="*/ 0 w 4896374"/>
              <a:gd name="connsiteY7" fmla="*/ 2614084 h 4772970"/>
              <a:gd name="connsiteX8" fmla="*/ 234187 w 4896374"/>
              <a:gd name="connsiteY8" fmla="*/ 1841409 h 4772970"/>
              <a:gd name="connsiteX0" fmla="*/ 97203 w 4759390"/>
              <a:gd name="connsiteY0" fmla="*/ 1841409 h 4772970"/>
              <a:gd name="connsiteX1" fmla="*/ 1013754 w 4759390"/>
              <a:gd name="connsiteY1" fmla="*/ 823343 h 4772970"/>
              <a:gd name="connsiteX2" fmla="*/ 1313548 w 4759390"/>
              <a:gd name="connsiteY2" fmla="*/ 253837 h 4772970"/>
              <a:gd name="connsiteX3" fmla="*/ 2570781 w 4759390"/>
              <a:gd name="connsiteY3" fmla="*/ 107146 h 4772970"/>
              <a:gd name="connsiteX4" fmla="*/ 4539881 w 4759390"/>
              <a:gd name="connsiteY4" fmla="*/ 1713478 h 4772970"/>
              <a:gd name="connsiteX5" fmla="*/ 4553675 w 4759390"/>
              <a:gd name="connsiteY5" fmla="*/ 2737882 h 4772970"/>
              <a:gd name="connsiteX6" fmla="*/ 2789645 w 4759390"/>
              <a:gd name="connsiteY6" fmla="*/ 4605586 h 4772970"/>
              <a:gd name="connsiteX7" fmla="*/ 0 w 4759390"/>
              <a:gd name="connsiteY7" fmla="*/ 4358358 h 4772970"/>
              <a:gd name="connsiteX8" fmla="*/ 97203 w 4759390"/>
              <a:gd name="connsiteY8" fmla="*/ 1841409 h 4772970"/>
              <a:gd name="connsiteX0" fmla="*/ 67 w 4881430"/>
              <a:gd name="connsiteY0" fmla="*/ 2416746 h 4772970"/>
              <a:gd name="connsiteX1" fmla="*/ 1135794 w 4881430"/>
              <a:gd name="connsiteY1" fmla="*/ 823343 h 4772970"/>
              <a:gd name="connsiteX2" fmla="*/ 1435588 w 4881430"/>
              <a:gd name="connsiteY2" fmla="*/ 253837 h 4772970"/>
              <a:gd name="connsiteX3" fmla="*/ 2692821 w 4881430"/>
              <a:gd name="connsiteY3" fmla="*/ 107146 h 4772970"/>
              <a:gd name="connsiteX4" fmla="*/ 4661921 w 4881430"/>
              <a:gd name="connsiteY4" fmla="*/ 1713478 h 4772970"/>
              <a:gd name="connsiteX5" fmla="*/ 4675715 w 4881430"/>
              <a:gd name="connsiteY5" fmla="*/ 2737882 h 4772970"/>
              <a:gd name="connsiteX6" fmla="*/ 2911685 w 4881430"/>
              <a:gd name="connsiteY6" fmla="*/ 4605586 h 4772970"/>
              <a:gd name="connsiteX7" fmla="*/ 122040 w 4881430"/>
              <a:gd name="connsiteY7" fmla="*/ 4358358 h 4772970"/>
              <a:gd name="connsiteX8" fmla="*/ 67 w 4881430"/>
              <a:gd name="connsiteY8" fmla="*/ 2416746 h 4772970"/>
              <a:gd name="connsiteX0" fmla="*/ 197658 w 5079021"/>
              <a:gd name="connsiteY0" fmla="*/ 2416746 h 5000290"/>
              <a:gd name="connsiteX1" fmla="*/ 1333385 w 5079021"/>
              <a:gd name="connsiteY1" fmla="*/ 823343 h 5000290"/>
              <a:gd name="connsiteX2" fmla="*/ 1633179 w 5079021"/>
              <a:gd name="connsiteY2" fmla="*/ 253837 h 5000290"/>
              <a:gd name="connsiteX3" fmla="*/ 2890412 w 5079021"/>
              <a:gd name="connsiteY3" fmla="*/ 107146 h 5000290"/>
              <a:gd name="connsiteX4" fmla="*/ 4859512 w 5079021"/>
              <a:gd name="connsiteY4" fmla="*/ 1713478 h 5000290"/>
              <a:gd name="connsiteX5" fmla="*/ 4873306 w 5079021"/>
              <a:gd name="connsiteY5" fmla="*/ 2737882 h 5000290"/>
              <a:gd name="connsiteX6" fmla="*/ 3109276 w 5079021"/>
              <a:gd name="connsiteY6" fmla="*/ 4605586 h 5000290"/>
              <a:gd name="connsiteX7" fmla="*/ 0 w 5079021"/>
              <a:gd name="connsiteY7" fmla="*/ 4906298 h 5000290"/>
              <a:gd name="connsiteX8" fmla="*/ 197658 w 5079021"/>
              <a:gd name="connsiteY8" fmla="*/ 2416746 h 5000290"/>
              <a:gd name="connsiteX0" fmla="*/ 627 w 5084677"/>
              <a:gd name="connsiteY0" fmla="*/ 2563794 h 5000290"/>
              <a:gd name="connsiteX1" fmla="*/ 1339041 w 5084677"/>
              <a:gd name="connsiteY1" fmla="*/ 823343 h 5000290"/>
              <a:gd name="connsiteX2" fmla="*/ 1638835 w 5084677"/>
              <a:gd name="connsiteY2" fmla="*/ 253837 h 5000290"/>
              <a:gd name="connsiteX3" fmla="*/ 2896068 w 5084677"/>
              <a:gd name="connsiteY3" fmla="*/ 107146 h 5000290"/>
              <a:gd name="connsiteX4" fmla="*/ 4865168 w 5084677"/>
              <a:gd name="connsiteY4" fmla="*/ 1713478 h 5000290"/>
              <a:gd name="connsiteX5" fmla="*/ 4878962 w 5084677"/>
              <a:gd name="connsiteY5" fmla="*/ 2737882 h 5000290"/>
              <a:gd name="connsiteX6" fmla="*/ 3114932 w 5084677"/>
              <a:gd name="connsiteY6" fmla="*/ 4605586 h 5000290"/>
              <a:gd name="connsiteX7" fmla="*/ 5656 w 5084677"/>
              <a:gd name="connsiteY7" fmla="*/ 4906298 h 5000290"/>
              <a:gd name="connsiteX8" fmla="*/ 627 w 5084677"/>
              <a:gd name="connsiteY8" fmla="*/ 2563794 h 5000290"/>
              <a:gd name="connsiteX0" fmla="*/ 20 w 5084070"/>
              <a:gd name="connsiteY0" fmla="*/ 2563794 h 4772970"/>
              <a:gd name="connsiteX1" fmla="*/ 1338434 w 5084070"/>
              <a:gd name="connsiteY1" fmla="*/ 823343 h 4772970"/>
              <a:gd name="connsiteX2" fmla="*/ 1638228 w 5084070"/>
              <a:gd name="connsiteY2" fmla="*/ 253837 h 4772970"/>
              <a:gd name="connsiteX3" fmla="*/ 2895461 w 5084070"/>
              <a:gd name="connsiteY3" fmla="*/ 107146 h 4772970"/>
              <a:gd name="connsiteX4" fmla="*/ 4864561 w 5084070"/>
              <a:gd name="connsiteY4" fmla="*/ 1713478 h 4772970"/>
              <a:gd name="connsiteX5" fmla="*/ 4878355 w 5084070"/>
              <a:gd name="connsiteY5" fmla="*/ 2737882 h 4772970"/>
              <a:gd name="connsiteX6" fmla="*/ 3114325 w 5084070"/>
              <a:gd name="connsiteY6" fmla="*/ 4605586 h 4772970"/>
              <a:gd name="connsiteX7" fmla="*/ 438243 w 5084070"/>
              <a:gd name="connsiteY7" fmla="*/ 4465156 h 4772970"/>
              <a:gd name="connsiteX8" fmla="*/ 20 w 5084070"/>
              <a:gd name="connsiteY8" fmla="*/ 2563794 h 4772970"/>
              <a:gd name="connsiteX0" fmla="*/ 881 w 5084931"/>
              <a:gd name="connsiteY0" fmla="*/ 2563794 h 4985355"/>
              <a:gd name="connsiteX1" fmla="*/ 1339295 w 5084931"/>
              <a:gd name="connsiteY1" fmla="*/ 823343 h 4985355"/>
              <a:gd name="connsiteX2" fmla="*/ 1639089 w 5084931"/>
              <a:gd name="connsiteY2" fmla="*/ 253837 h 4985355"/>
              <a:gd name="connsiteX3" fmla="*/ 2896322 w 5084931"/>
              <a:gd name="connsiteY3" fmla="*/ 107146 h 4985355"/>
              <a:gd name="connsiteX4" fmla="*/ 4865422 w 5084931"/>
              <a:gd name="connsiteY4" fmla="*/ 1713478 h 4985355"/>
              <a:gd name="connsiteX5" fmla="*/ 4879216 w 5084931"/>
              <a:gd name="connsiteY5" fmla="*/ 2737882 h 4985355"/>
              <a:gd name="connsiteX6" fmla="*/ 3115186 w 5084931"/>
              <a:gd name="connsiteY6" fmla="*/ 4605586 h 4985355"/>
              <a:gd name="connsiteX7" fmla="*/ 1936 w 5084931"/>
              <a:gd name="connsiteY7" fmla="*/ 4890402 h 4985355"/>
              <a:gd name="connsiteX8" fmla="*/ 881 w 5084931"/>
              <a:gd name="connsiteY8" fmla="*/ 2563794 h 4985355"/>
              <a:gd name="connsiteX0" fmla="*/ 881 w 5084931"/>
              <a:gd name="connsiteY0" fmla="*/ 2563794 h 4890402"/>
              <a:gd name="connsiteX1" fmla="*/ 1339295 w 5084931"/>
              <a:gd name="connsiteY1" fmla="*/ 823343 h 4890402"/>
              <a:gd name="connsiteX2" fmla="*/ 1639089 w 5084931"/>
              <a:gd name="connsiteY2" fmla="*/ 253837 h 4890402"/>
              <a:gd name="connsiteX3" fmla="*/ 2896322 w 5084931"/>
              <a:gd name="connsiteY3" fmla="*/ 107146 h 4890402"/>
              <a:gd name="connsiteX4" fmla="*/ 4865422 w 5084931"/>
              <a:gd name="connsiteY4" fmla="*/ 1713478 h 4890402"/>
              <a:gd name="connsiteX5" fmla="*/ 4879216 w 5084931"/>
              <a:gd name="connsiteY5" fmla="*/ 2737882 h 4890402"/>
              <a:gd name="connsiteX6" fmla="*/ 3115186 w 5084931"/>
              <a:gd name="connsiteY6" fmla="*/ 4605586 h 4890402"/>
              <a:gd name="connsiteX7" fmla="*/ 1936 w 5084931"/>
              <a:gd name="connsiteY7" fmla="*/ 4890402 h 4890402"/>
              <a:gd name="connsiteX8" fmla="*/ 881 w 5084931"/>
              <a:gd name="connsiteY8" fmla="*/ 2563794 h 4890402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90993"/>
              <a:gd name="connsiteX1" fmla="*/ 1339295 w 5084931"/>
              <a:gd name="connsiteY1" fmla="*/ 823343 h 5090993"/>
              <a:gd name="connsiteX2" fmla="*/ 1639089 w 5084931"/>
              <a:gd name="connsiteY2" fmla="*/ 253837 h 5090993"/>
              <a:gd name="connsiteX3" fmla="*/ 2896322 w 5084931"/>
              <a:gd name="connsiteY3" fmla="*/ 107146 h 5090993"/>
              <a:gd name="connsiteX4" fmla="*/ 4865422 w 5084931"/>
              <a:gd name="connsiteY4" fmla="*/ 1713478 h 5090993"/>
              <a:gd name="connsiteX5" fmla="*/ 4879216 w 5084931"/>
              <a:gd name="connsiteY5" fmla="*/ 2737882 h 5090993"/>
              <a:gd name="connsiteX6" fmla="*/ 3150955 w 5084931"/>
              <a:gd name="connsiteY6" fmla="*/ 4935450 h 5090993"/>
              <a:gd name="connsiteX7" fmla="*/ 1936 w 5084931"/>
              <a:gd name="connsiteY7" fmla="*/ 4918221 h 5090993"/>
              <a:gd name="connsiteX8" fmla="*/ 881 w 5084931"/>
              <a:gd name="connsiteY8" fmla="*/ 2563794 h 5090993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39032 w 5084931"/>
              <a:gd name="connsiteY6" fmla="*/ 4911604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45378"/>
              <a:gd name="connsiteY0" fmla="*/ 2563794 h 4918221"/>
              <a:gd name="connsiteX1" fmla="*/ 1339295 w 5145378"/>
              <a:gd name="connsiteY1" fmla="*/ 823343 h 4918221"/>
              <a:gd name="connsiteX2" fmla="*/ 1639089 w 5145378"/>
              <a:gd name="connsiteY2" fmla="*/ 253837 h 4918221"/>
              <a:gd name="connsiteX3" fmla="*/ 2896322 w 5145378"/>
              <a:gd name="connsiteY3" fmla="*/ 107146 h 4918221"/>
              <a:gd name="connsiteX4" fmla="*/ 4865422 w 5145378"/>
              <a:gd name="connsiteY4" fmla="*/ 1713478 h 4918221"/>
              <a:gd name="connsiteX5" fmla="*/ 4926908 w 5145378"/>
              <a:gd name="connsiteY5" fmla="*/ 2753779 h 4918221"/>
              <a:gd name="connsiteX6" fmla="*/ 3139032 w 5145378"/>
              <a:gd name="connsiteY6" fmla="*/ 4911604 h 4918221"/>
              <a:gd name="connsiteX7" fmla="*/ 1936 w 5145378"/>
              <a:gd name="connsiteY7" fmla="*/ 4918221 h 4918221"/>
              <a:gd name="connsiteX8" fmla="*/ 881 w 5145378"/>
              <a:gd name="connsiteY8" fmla="*/ 2563794 h 4918221"/>
              <a:gd name="connsiteX0" fmla="*/ 881 w 5052584"/>
              <a:gd name="connsiteY0" fmla="*/ 2563794 h 4918221"/>
              <a:gd name="connsiteX1" fmla="*/ 1339295 w 5052584"/>
              <a:gd name="connsiteY1" fmla="*/ 823343 h 4918221"/>
              <a:gd name="connsiteX2" fmla="*/ 1639089 w 5052584"/>
              <a:gd name="connsiteY2" fmla="*/ 253837 h 4918221"/>
              <a:gd name="connsiteX3" fmla="*/ 2896322 w 5052584"/>
              <a:gd name="connsiteY3" fmla="*/ 107146 h 4918221"/>
              <a:gd name="connsiteX4" fmla="*/ 4551456 w 5052584"/>
              <a:gd name="connsiteY4" fmla="*/ 1892319 h 4918221"/>
              <a:gd name="connsiteX5" fmla="*/ 4926908 w 5052584"/>
              <a:gd name="connsiteY5" fmla="*/ 2753779 h 4918221"/>
              <a:gd name="connsiteX6" fmla="*/ 3139032 w 5052584"/>
              <a:gd name="connsiteY6" fmla="*/ 4911604 h 4918221"/>
              <a:gd name="connsiteX7" fmla="*/ 1936 w 5052584"/>
              <a:gd name="connsiteY7" fmla="*/ 4918221 h 4918221"/>
              <a:gd name="connsiteX8" fmla="*/ 881 w 5052584"/>
              <a:gd name="connsiteY8" fmla="*/ 2563794 h 4918221"/>
              <a:gd name="connsiteX0" fmla="*/ 881 w 5105592"/>
              <a:gd name="connsiteY0" fmla="*/ 2563794 h 4918221"/>
              <a:gd name="connsiteX1" fmla="*/ 1339295 w 5105592"/>
              <a:gd name="connsiteY1" fmla="*/ 823343 h 4918221"/>
              <a:gd name="connsiteX2" fmla="*/ 1639089 w 5105592"/>
              <a:gd name="connsiteY2" fmla="*/ 253837 h 4918221"/>
              <a:gd name="connsiteX3" fmla="*/ 2896322 w 5105592"/>
              <a:gd name="connsiteY3" fmla="*/ 107146 h 4918221"/>
              <a:gd name="connsiteX4" fmla="*/ 4762091 w 5105592"/>
              <a:gd name="connsiteY4" fmla="*/ 1641941 h 4918221"/>
              <a:gd name="connsiteX5" fmla="*/ 4926908 w 5105592"/>
              <a:gd name="connsiteY5" fmla="*/ 2753779 h 4918221"/>
              <a:gd name="connsiteX6" fmla="*/ 3139032 w 5105592"/>
              <a:gd name="connsiteY6" fmla="*/ 4911604 h 4918221"/>
              <a:gd name="connsiteX7" fmla="*/ 1936 w 5105592"/>
              <a:gd name="connsiteY7" fmla="*/ 4918221 h 4918221"/>
              <a:gd name="connsiteX8" fmla="*/ 881 w 5105592"/>
              <a:gd name="connsiteY8" fmla="*/ 2563794 h 4918221"/>
              <a:gd name="connsiteX0" fmla="*/ 881 w 5133565"/>
              <a:gd name="connsiteY0" fmla="*/ 2563794 h 4918221"/>
              <a:gd name="connsiteX1" fmla="*/ 1339295 w 5133565"/>
              <a:gd name="connsiteY1" fmla="*/ 823343 h 4918221"/>
              <a:gd name="connsiteX2" fmla="*/ 1639089 w 5133565"/>
              <a:gd name="connsiteY2" fmla="*/ 253837 h 4918221"/>
              <a:gd name="connsiteX3" fmla="*/ 2896322 w 5133565"/>
              <a:gd name="connsiteY3" fmla="*/ 107146 h 4918221"/>
              <a:gd name="connsiteX4" fmla="*/ 4837602 w 5133565"/>
              <a:gd name="connsiteY4" fmla="*/ 1713478 h 4918221"/>
              <a:gd name="connsiteX5" fmla="*/ 4926908 w 5133565"/>
              <a:gd name="connsiteY5" fmla="*/ 2753779 h 4918221"/>
              <a:gd name="connsiteX6" fmla="*/ 3139032 w 5133565"/>
              <a:gd name="connsiteY6" fmla="*/ 4911604 h 4918221"/>
              <a:gd name="connsiteX7" fmla="*/ 1936 w 5133565"/>
              <a:gd name="connsiteY7" fmla="*/ 4918221 h 4918221"/>
              <a:gd name="connsiteX8" fmla="*/ 881 w 5133565"/>
              <a:gd name="connsiteY8" fmla="*/ 2563794 h 4918221"/>
              <a:gd name="connsiteX0" fmla="*/ 881 w 5124103"/>
              <a:gd name="connsiteY0" fmla="*/ 2563794 h 4918221"/>
              <a:gd name="connsiteX1" fmla="*/ 1339295 w 5124103"/>
              <a:gd name="connsiteY1" fmla="*/ 823343 h 4918221"/>
              <a:gd name="connsiteX2" fmla="*/ 1639089 w 5124103"/>
              <a:gd name="connsiteY2" fmla="*/ 253837 h 4918221"/>
              <a:gd name="connsiteX3" fmla="*/ 2896322 w 5124103"/>
              <a:gd name="connsiteY3" fmla="*/ 107146 h 4918221"/>
              <a:gd name="connsiteX4" fmla="*/ 4813756 w 5124103"/>
              <a:gd name="connsiteY4" fmla="*/ 1955907 h 4918221"/>
              <a:gd name="connsiteX5" fmla="*/ 4926908 w 5124103"/>
              <a:gd name="connsiteY5" fmla="*/ 2753779 h 4918221"/>
              <a:gd name="connsiteX6" fmla="*/ 3139032 w 5124103"/>
              <a:gd name="connsiteY6" fmla="*/ 4911604 h 4918221"/>
              <a:gd name="connsiteX7" fmla="*/ 1936 w 5124103"/>
              <a:gd name="connsiteY7" fmla="*/ 4918221 h 4918221"/>
              <a:gd name="connsiteX8" fmla="*/ 881 w 5124103"/>
              <a:gd name="connsiteY8" fmla="*/ 2563794 h 4918221"/>
              <a:gd name="connsiteX0" fmla="*/ 881 w 5122584"/>
              <a:gd name="connsiteY0" fmla="*/ 2563794 h 4918221"/>
              <a:gd name="connsiteX1" fmla="*/ 1339295 w 5122584"/>
              <a:gd name="connsiteY1" fmla="*/ 823343 h 4918221"/>
              <a:gd name="connsiteX2" fmla="*/ 1639089 w 5122584"/>
              <a:gd name="connsiteY2" fmla="*/ 253837 h 4918221"/>
              <a:gd name="connsiteX3" fmla="*/ 2896322 w 5122584"/>
              <a:gd name="connsiteY3" fmla="*/ 107146 h 4918221"/>
              <a:gd name="connsiteX4" fmla="*/ 4809782 w 5122584"/>
              <a:gd name="connsiteY4" fmla="*/ 1677710 h 4918221"/>
              <a:gd name="connsiteX5" fmla="*/ 4926908 w 5122584"/>
              <a:gd name="connsiteY5" fmla="*/ 2753779 h 4918221"/>
              <a:gd name="connsiteX6" fmla="*/ 3139032 w 5122584"/>
              <a:gd name="connsiteY6" fmla="*/ 4911604 h 4918221"/>
              <a:gd name="connsiteX7" fmla="*/ 1936 w 5122584"/>
              <a:gd name="connsiteY7" fmla="*/ 4918221 h 4918221"/>
              <a:gd name="connsiteX8" fmla="*/ 881 w 5122584"/>
              <a:gd name="connsiteY8" fmla="*/ 2563794 h 4918221"/>
              <a:gd name="connsiteX0" fmla="*/ 881 w 5154949"/>
              <a:gd name="connsiteY0" fmla="*/ 2563794 h 4918221"/>
              <a:gd name="connsiteX1" fmla="*/ 1339295 w 5154949"/>
              <a:gd name="connsiteY1" fmla="*/ 823343 h 4918221"/>
              <a:gd name="connsiteX2" fmla="*/ 1639089 w 5154949"/>
              <a:gd name="connsiteY2" fmla="*/ 253837 h 4918221"/>
              <a:gd name="connsiteX3" fmla="*/ 2896322 w 5154949"/>
              <a:gd name="connsiteY3" fmla="*/ 107146 h 4918221"/>
              <a:gd name="connsiteX4" fmla="*/ 4809782 w 5154949"/>
              <a:gd name="connsiteY4" fmla="*/ 1677710 h 4918221"/>
              <a:gd name="connsiteX5" fmla="*/ 4926908 w 5154949"/>
              <a:gd name="connsiteY5" fmla="*/ 2753779 h 4918221"/>
              <a:gd name="connsiteX6" fmla="*/ 3139032 w 5154949"/>
              <a:gd name="connsiteY6" fmla="*/ 4911604 h 4918221"/>
              <a:gd name="connsiteX7" fmla="*/ 1936 w 5154949"/>
              <a:gd name="connsiteY7" fmla="*/ 4918221 h 4918221"/>
              <a:gd name="connsiteX8" fmla="*/ 881 w 51549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52020"/>
              <a:gd name="connsiteY0" fmla="*/ 2563794 h 4918221"/>
              <a:gd name="connsiteX1" fmla="*/ 1339295 w 5152020"/>
              <a:gd name="connsiteY1" fmla="*/ 823343 h 4918221"/>
              <a:gd name="connsiteX2" fmla="*/ 1639089 w 5152020"/>
              <a:gd name="connsiteY2" fmla="*/ 253837 h 4918221"/>
              <a:gd name="connsiteX3" fmla="*/ 2951961 w 5152020"/>
              <a:gd name="connsiteY3" fmla="*/ 158811 h 4918221"/>
              <a:gd name="connsiteX4" fmla="*/ 4809782 w 5152020"/>
              <a:gd name="connsiteY4" fmla="*/ 1677710 h 4918221"/>
              <a:gd name="connsiteX5" fmla="*/ 4926908 w 5152020"/>
              <a:gd name="connsiteY5" fmla="*/ 2753779 h 4918221"/>
              <a:gd name="connsiteX6" fmla="*/ 3139032 w 5152020"/>
              <a:gd name="connsiteY6" fmla="*/ 4911604 h 4918221"/>
              <a:gd name="connsiteX7" fmla="*/ 1936 w 5152020"/>
              <a:gd name="connsiteY7" fmla="*/ 4918221 h 4918221"/>
              <a:gd name="connsiteX8" fmla="*/ 881 w 5152020"/>
              <a:gd name="connsiteY8" fmla="*/ 2563794 h 4918221"/>
              <a:gd name="connsiteX0" fmla="*/ 881 w 5148289"/>
              <a:gd name="connsiteY0" fmla="*/ 2563794 h 4918221"/>
              <a:gd name="connsiteX1" fmla="*/ 1339295 w 5148289"/>
              <a:gd name="connsiteY1" fmla="*/ 823343 h 4918221"/>
              <a:gd name="connsiteX2" fmla="*/ 1639089 w 5148289"/>
              <a:gd name="connsiteY2" fmla="*/ 253837 h 4918221"/>
              <a:gd name="connsiteX3" fmla="*/ 2951961 w 5148289"/>
              <a:gd name="connsiteY3" fmla="*/ 158811 h 4918221"/>
              <a:gd name="connsiteX4" fmla="*/ 4809782 w 5148289"/>
              <a:gd name="connsiteY4" fmla="*/ 1677710 h 4918221"/>
              <a:gd name="connsiteX5" fmla="*/ 4926908 w 5148289"/>
              <a:gd name="connsiteY5" fmla="*/ 2753779 h 4918221"/>
              <a:gd name="connsiteX6" fmla="*/ 3139032 w 5148289"/>
              <a:gd name="connsiteY6" fmla="*/ 4911604 h 4918221"/>
              <a:gd name="connsiteX7" fmla="*/ 1936 w 5148289"/>
              <a:gd name="connsiteY7" fmla="*/ 4918221 h 4918221"/>
              <a:gd name="connsiteX8" fmla="*/ 881 w 5148289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34559 h 4888986"/>
              <a:gd name="connsiteX1" fmla="*/ 1339295 w 5150985"/>
              <a:gd name="connsiteY1" fmla="*/ 794108 h 4888986"/>
              <a:gd name="connsiteX2" fmla="*/ 1666909 w 5150985"/>
              <a:gd name="connsiteY2" fmla="*/ 256397 h 4888986"/>
              <a:gd name="connsiteX3" fmla="*/ 2951961 w 5150985"/>
              <a:gd name="connsiteY3" fmla="*/ 129576 h 4888986"/>
              <a:gd name="connsiteX4" fmla="*/ 4809782 w 5150985"/>
              <a:gd name="connsiteY4" fmla="*/ 1648475 h 4888986"/>
              <a:gd name="connsiteX5" fmla="*/ 4926908 w 5150985"/>
              <a:gd name="connsiteY5" fmla="*/ 2724544 h 4888986"/>
              <a:gd name="connsiteX6" fmla="*/ 3139032 w 5150985"/>
              <a:gd name="connsiteY6" fmla="*/ 4882369 h 4888986"/>
              <a:gd name="connsiteX7" fmla="*/ 1936 w 5150985"/>
              <a:gd name="connsiteY7" fmla="*/ 4888986 h 4888986"/>
              <a:gd name="connsiteX8" fmla="*/ 881 w 5150985"/>
              <a:gd name="connsiteY8" fmla="*/ 2534559 h 4888986"/>
              <a:gd name="connsiteX0" fmla="*/ 881 w 5150985"/>
              <a:gd name="connsiteY0" fmla="*/ 2653329 h 5007756"/>
              <a:gd name="connsiteX1" fmla="*/ 1339295 w 5150985"/>
              <a:gd name="connsiteY1" fmla="*/ 912878 h 5007756"/>
              <a:gd name="connsiteX2" fmla="*/ 1666909 w 5150985"/>
              <a:gd name="connsiteY2" fmla="*/ 375167 h 5007756"/>
              <a:gd name="connsiteX3" fmla="*/ 2951961 w 5150985"/>
              <a:gd name="connsiteY3" fmla="*/ 248346 h 5007756"/>
              <a:gd name="connsiteX4" fmla="*/ 4809782 w 5150985"/>
              <a:gd name="connsiteY4" fmla="*/ 1767245 h 5007756"/>
              <a:gd name="connsiteX5" fmla="*/ 4926908 w 5150985"/>
              <a:gd name="connsiteY5" fmla="*/ 2843314 h 5007756"/>
              <a:gd name="connsiteX6" fmla="*/ 3139032 w 5150985"/>
              <a:gd name="connsiteY6" fmla="*/ 5001139 h 5007756"/>
              <a:gd name="connsiteX7" fmla="*/ 1936 w 5150985"/>
              <a:gd name="connsiteY7" fmla="*/ 5007756 h 5007756"/>
              <a:gd name="connsiteX8" fmla="*/ 881 w 5150985"/>
              <a:gd name="connsiteY8" fmla="*/ 2653329 h 5007756"/>
              <a:gd name="connsiteX0" fmla="*/ 881 w 5150985"/>
              <a:gd name="connsiteY0" fmla="*/ 2578236 h 4932663"/>
              <a:gd name="connsiteX1" fmla="*/ 1339295 w 5150985"/>
              <a:gd name="connsiteY1" fmla="*/ 837785 h 4932663"/>
              <a:gd name="connsiteX2" fmla="*/ 1698703 w 5150985"/>
              <a:gd name="connsiteY2" fmla="*/ 435199 h 4932663"/>
              <a:gd name="connsiteX3" fmla="*/ 2951961 w 5150985"/>
              <a:gd name="connsiteY3" fmla="*/ 173253 h 4932663"/>
              <a:gd name="connsiteX4" fmla="*/ 4809782 w 5150985"/>
              <a:gd name="connsiteY4" fmla="*/ 1692152 h 4932663"/>
              <a:gd name="connsiteX5" fmla="*/ 4926908 w 5150985"/>
              <a:gd name="connsiteY5" fmla="*/ 2768221 h 4932663"/>
              <a:gd name="connsiteX6" fmla="*/ 3139032 w 5150985"/>
              <a:gd name="connsiteY6" fmla="*/ 4926046 h 4932663"/>
              <a:gd name="connsiteX7" fmla="*/ 1936 w 5150985"/>
              <a:gd name="connsiteY7" fmla="*/ 4932663 h 4932663"/>
              <a:gd name="connsiteX8" fmla="*/ 881 w 5150985"/>
              <a:gd name="connsiteY8" fmla="*/ 2578236 h 4932663"/>
              <a:gd name="connsiteX0" fmla="*/ 881 w 5150985"/>
              <a:gd name="connsiteY0" fmla="*/ 2667984 h 5022411"/>
              <a:gd name="connsiteX1" fmla="*/ 1339295 w 5150985"/>
              <a:gd name="connsiteY1" fmla="*/ 927533 h 5022411"/>
              <a:gd name="connsiteX2" fmla="*/ 1662935 w 5150985"/>
              <a:gd name="connsiteY2" fmla="*/ 365977 h 5022411"/>
              <a:gd name="connsiteX3" fmla="*/ 2951961 w 5150985"/>
              <a:gd name="connsiteY3" fmla="*/ 263001 h 5022411"/>
              <a:gd name="connsiteX4" fmla="*/ 4809782 w 5150985"/>
              <a:gd name="connsiteY4" fmla="*/ 1781900 h 5022411"/>
              <a:gd name="connsiteX5" fmla="*/ 4926908 w 5150985"/>
              <a:gd name="connsiteY5" fmla="*/ 2857969 h 5022411"/>
              <a:gd name="connsiteX6" fmla="*/ 3139032 w 5150985"/>
              <a:gd name="connsiteY6" fmla="*/ 5015794 h 5022411"/>
              <a:gd name="connsiteX7" fmla="*/ 1936 w 5150985"/>
              <a:gd name="connsiteY7" fmla="*/ 5022411 h 5022411"/>
              <a:gd name="connsiteX8" fmla="*/ 881 w 5150985"/>
              <a:gd name="connsiteY8" fmla="*/ 2667984 h 5022411"/>
              <a:gd name="connsiteX0" fmla="*/ 881 w 5150985"/>
              <a:gd name="connsiteY0" fmla="*/ 2658367 h 5012794"/>
              <a:gd name="connsiteX1" fmla="*/ 1339295 w 5150985"/>
              <a:gd name="connsiteY1" fmla="*/ 917916 h 5012794"/>
              <a:gd name="connsiteX2" fmla="*/ 1662935 w 5150985"/>
              <a:gd name="connsiteY2" fmla="*/ 356360 h 5012794"/>
              <a:gd name="connsiteX3" fmla="*/ 2951961 w 5150985"/>
              <a:gd name="connsiteY3" fmla="*/ 253384 h 5012794"/>
              <a:gd name="connsiteX4" fmla="*/ 4809782 w 5150985"/>
              <a:gd name="connsiteY4" fmla="*/ 1772283 h 5012794"/>
              <a:gd name="connsiteX5" fmla="*/ 4926908 w 5150985"/>
              <a:gd name="connsiteY5" fmla="*/ 2848352 h 5012794"/>
              <a:gd name="connsiteX6" fmla="*/ 3139032 w 5150985"/>
              <a:gd name="connsiteY6" fmla="*/ 5006177 h 5012794"/>
              <a:gd name="connsiteX7" fmla="*/ 1936 w 5150985"/>
              <a:gd name="connsiteY7" fmla="*/ 5012794 h 5012794"/>
              <a:gd name="connsiteX8" fmla="*/ 881 w 5150985"/>
              <a:gd name="connsiteY8" fmla="*/ 2658367 h 5012794"/>
              <a:gd name="connsiteX0" fmla="*/ 881 w 5150985"/>
              <a:gd name="connsiteY0" fmla="*/ 2680771 h 5035198"/>
              <a:gd name="connsiteX1" fmla="*/ 1339295 w 5150985"/>
              <a:gd name="connsiteY1" fmla="*/ 940320 h 5035198"/>
              <a:gd name="connsiteX2" fmla="*/ 1662935 w 5150985"/>
              <a:gd name="connsiteY2" fmla="*/ 378764 h 5035198"/>
              <a:gd name="connsiteX3" fmla="*/ 2951961 w 5150985"/>
              <a:gd name="connsiteY3" fmla="*/ 275788 h 5035198"/>
              <a:gd name="connsiteX4" fmla="*/ 4809782 w 5150985"/>
              <a:gd name="connsiteY4" fmla="*/ 1794687 h 5035198"/>
              <a:gd name="connsiteX5" fmla="*/ 4926908 w 5150985"/>
              <a:gd name="connsiteY5" fmla="*/ 2870756 h 5035198"/>
              <a:gd name="connsiteX6" fmla="*/ 3139032 w 5150985"/>
              <a:gd name="connsiteY6" fmla="*/ 5028581 h 5035198"/>
              <a:gd name="connsiteX7" fmla="*/ 1936 w 5150985"/>
              <a:gd name="connsiteY7" fmla="*/ 5035198 h 5035198"/>
              <a:gd name="connsiteX8" fmla="*/ 881 w 5150985"/>
              <a:gd name="connsiteY8" fmla="*/ 2680771 h 5035198"/>
              <a:gd name="connsiteX0" fmla="*/ 881 w 5122178"/>
              <a:gd name="connsiteY0" fmla="*/ 2702207 h 5056634"/>
              <a:gd name="connsiteX1" fmla="*/ 1339295 w 5122178"/>
              <a:gd name="connsiteY1" fmla="*/ 961756 h 5056634"/>
              <a:gd name="connsiteX2" fmla="*/ 1662935 w 5122178"/>
              <a:gd name="connsiteY2" fmla="*/ 400200 h 5056634"/>
              <a:gd name="connsiteX3" fmla="*/ 2904270 w 5122178"/>
              <a:gd name="connsiteY3" fmla="*/ 253507 h 5056634"/>
              <a:gd name="connsiteX4" fmla="*/ 4809782 w 5122178"/>
              <a:gd name="connsiteY4" fmla="*/ 1816123 h 5056634"/>
              <a:gd name="connsiteX5" fmla="*/ 4926908 w 5122178"/>
              <a:gd name="connsiteY5" fmla="*/ 2892192 h 5056634"/>
              <a:gd name="connsiteX6" fmla="*/ 3139032 w 5122178"/>
              <a:gd name="connsiteY6" fmla="*/ 5050017 h 5056634"/>
              <a:gd name="connsiteX7" fmla="*/ 1936 w 5122178"/>
              <a:gd name="connsiteY7" fmla="*/ 5056634 h 5056634"/>
              <a:gd name="connsiteX8" fmla="*/ 881 w 5122178"/>
              <a:gd name="connsiteY8" fmla="*/ 2702207 h 5056634"/>
              <a:gd name="connsiteX0" fmla="*/ 881 w 5122178"/>
              <a:gd name="connsiteY0" fmla="*/ 2706672 h 5061099"/>
              <a:gd name="connsiteX1" fmla="*/ 1339295 w 5122178"/>
              <a:gd name="connsiteY1" fmla="*/ 966221 h 5061099"/>
              <a:gd name="connsiteX2" fmla="*/ 1662935 w 5122178"/>
              <a:gd name="connsiteY2" fmla="*/ 404665 h 5061099"/>
              <a:gd name="connsiteX3" fmla="*/ 2904270 w 5122178"/>
              <a:gd name="connsiteY3" fmla="*/ 257972 h 5061099"/>
              <a:gd name="connsiteX4" fmla="*/ 4809782 w 5122178"/>
              <a:gd name="connsiteY4" fmla="*/ 1820588 h 5061099"/>
              <a:gd name="connsiteX5" fmla="*/ 4926908 w 5122178"/>
              <a:gd name="connsiteY5" fmla="*/ 2896657 h 5061099"/>
              <a:gd name="connsiteX6" fmla="*/ 3139032 w 5122178"/>
              <a:gd name="connsiteY6" fmla="*/ 5054482 h 5061099"/>
              <a:gd name="connsiteX7" fmla="*/ 1936 w 5122178"/>
              <a:gd name="connsiteY7" fmla="*/ 5061099 h 5061099"/>
              <a:gd name="connsiteX8" fmla="*/ 881 w 5122178"/>
              <a:gd name="connsiteY8" fmla="*/ 2706672 h 5061099"/>
              <a:gd name="connsiteX0" fmla="*/ 881 w 5150382"/>
              <a:gd name="connsiteY0" fmla="*/ 2706672 h 5061099"/>
              <a:gd name="connsiteX1" fmla="*/ 1339295 w 5150382"/>
              <a:gd name="connsiteY1" fmla="*/ 966221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229924 w 5150382"/>
              <a:gd name="connsiteY6" fmla="*/ 4933291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37 w 5149538"/>
              <a:gd name="connsiteY0" fmla="*/ 2706672 h 4933291"/>
              <a:gd name="connsiteX1" fmla="*/ 1262941 w 5149538"/>
              <a:gd name="connsiteY1" fmla="*/ 970195 h 4933291"/>
              <a:gd name="connsiteX2" fmla="*/ 1662091 w 5149538"/>
              <a:gd name="connsiteY2" fmla="*/ 404665 h 4933291"/>
              <a:gd name="connsiteX3" fmla="*/ 2903426 w 5149538"/>
              <a:gd name="connsiteY3" fmla="*/ 257972 h 4933291"/>
              <a:gd name="connsiteX4" fmla="*/ 4808938 w 5149538"/>
              <a:gd name="connsiteY4" fmla="*/ 1820588 h 4933291"/>
              <a:gd name="connsiteX5" fmla="*/ 4926064 w 5149538"/>
              <a:gd name="connsiteY5" fmla="*/ 2896657 h 4933291"/>
              <a:gd name="connsiteX6" fmla="*/ 3229080 w 5149538"/>
              <a:gd name="connsiteY6" fmla="*/ 4933291 h 4933291"/>
              <a:gd name="connsiteX7" fmla="*/ 233375 w 5149538"/>
              <a:gd name="connsiteY7" fmla="*/ 3404818 h 4933291"/>
              <a:gd name="connsiteX8" fmla="*/ 37 w 5149538"/>
              <a:gd name="connsiteY8" fmla="*/ 2706672 h 4933291"/>
              <a:gd name="connsiteX0" fmla="*/ 881 w 5150382"/>
              <a:gd name="connsiteY0" fmla="*/ 2706672 h 4933291"/>
              <a:gd name="connsiteX1" fmla="*/ 1263785 w 5150382"/>
              <a:gd name="connsiteY1" fmla="*/ 970195 h 4933291"/>
              <a:gd name="connsiteX2" fmla="*/ 1662935 w 5150382"/>
              <a:gd name="connsiteY2" fmla="*/ 404665 h 4933291"/>
              <a:gd name="connsiteX3" fmla="*/ 2904270 w 5150382"/>
              <a:gd name="connsiteY3" fmla="*/ 257972 h 4933291"/>
              <a:gd name="connsiteX4" fmla="*/ 4809782 w 5150382"/>
              <a:gd name="connsiteY4" fmla="*/ 1820588 h 4933291"/>
              <a:gd name="connsiteX5" fmla="*/ 4926908 w 5150382"/>
              <a:gd name="connsiteY5" fmla="*/ 2896657 h 4933291"/>
              <a:gd name="connsiteX6" fmla="*/ 3229924 w 5150382"/>
              <a:gd name="connsiteY6" fmla="*/ 4933291 h 4933291"/>
              <a:gd name="connsiteX7" fmla="*/ 1936 w 5150382"/>
              <a:gd name="connsiteY7" fmla="*/ 3606803 h 4933291"/>
              <a:gd name="connsiteX8" fmla="*/ 881 w 5150382"/>
              <a:gd name="connsiteY8" fmla="*/ 2706672 h 4933291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4481"/>
              <a:gd name="connsiteY0" fmla="*/ 2706672 h 3610286"/>
              <a:gd name="connsiteX1" fmla="*/ 1263785 w 5154481"/>
              <a:gd name="connsiteY1" fmla="*/ 970195 h 3610286"/>
              <a:gd name="connsiteX2" fmla="*/ 1662935 w 5154481"/>
              <a:gd name="connsiteY2" fmla="*/ 404665 h 3610286"/>
              <a:gd name="connsiteX3" fmla="*/ 2904270 w 5154481"/>
              <a:gd name="connsiteY3" fmla="*/ 257972 h 3610286"/>
              <a:gd name="connsiteX4" fmla="*/ 4809782 w 5154481"/>
              <a:gd name="connsiteY4" fmla="*/ 1820588 h 3610286"/>
              <a:gd name="connsiteX5" fmla="*/ 4926908 w 5154481"/>
              <a:gd name="connsiteY5" fmla="*/ 2896657 h 3610286"/>
              <a:gd name="connsiteX6" fmla="*/ 4401441 w 5154481"/>
              <a:gd name="connsiteY6" fmla="*/ 3610286 h 3610286"/>
              <a:gd name="connsiteX7" fmla="*/ 1936 w 5154481"/>
              <a:gd name="connsiteY7" fmla="*/ 3606803 h 3610286"/>
              <a:gd name="connsiteX8" fmla="*/ 881 w 5154481"/>
              <a:gd name="connsiteY8" fmla="*/ 2706672 h 3610286"/>
              <a:gd name="connsiteX0" fmla="*/ 881 w 5142162"/>
              <a:gd name="connsiteY0" fmla="*/ 2857783 h 3761397"/>
              <a:gd name="connsiteX1" fmla="*/ 1263785 w 5142162"/>
              <a:gd name="connsiteY1" fmla="*/ 1121306 h 3761397"/>
              <a:gd name="connsiteX2" fmla="*/ 1662935 w 5142162"/>
              <a:gd name="connsiteY2" fmla="*/ 555776 h 3761397"/>
              <a:gd name="connsiteX3" fmla="*/ 2604278 w 5142162"/>
              <a:gd name="connsiteY3" fmla="*/ 164474 h 3761397"/>
              <a:gd name="connsiteX4" fmla="*/ 4809782 w 5142162"/>
              <a:gd name="connsiteY4" fmla="*/ 1971699 h 3761397"/>
              <a:gd name="connsiteX5" fmla="*/ 4926908 w 5142162"/>
              <a:gd name="connsiteY5" fmla="*/ 3047768 h 3761397"/>
              <a:gd name="connsiteX6" fmla="*/ 4401441 w 5142162"/>
              <a:gd name="connsiteY6" fmla="*/ 3761397 h 3761397"/>
              <a:gd name="connsiteX7" fmla="*/ 1936 w 5142162"/>
              <a:gd name="connsiteY7" fmla="*/ 3757914 h 3761397"/>
              <a:gd name="connsiteX8" fmla="*/ 881 w 5142162"/>
              <a:gd name="connsiteY8" fmla="*/ 2857783 h 3761397"/>
              <a:gd name="connsiteX0" fmla="*/ 881 w 5142162"/>
              <a:gd name="connsiteY0" fmla="*/ 2727331 h 3630945"/>
              <a:gd name="connsiteX1" fmla="*/ 1263785 w 5142162"/>
              <a:gd name="connsiteY1" fmla="*/ 990854 h 3630945"/>
              <a:gd name="connsiteX2" fmla="*/ 1662935 w 5142162"/>
              <a:gd name="connsiteY2" fmla="*/ 425324 h 3630945"/>
              <a:gd name="connsiteX3" fmla="*/ 2604278 w 5142162"/>
              <a:gd name="connsiteY3" fmla="*/ 34022 h 3630945"/>
              <a:gd name="connsiteX4" fmla="*/ 4809782 w 5142162"/>
              <a:gd name="connsiteY4" fmla="*/ 1841247 h 3630945"/>
              <a:gd name="connsiteX5" fmla="*/ 4926908 w 5142162"/>
              <a:gd name="connsiteY5" fmla="*/ 2917316 h 3630945"/>
              <a:gd name="connsiteX6" fmla="*/ 4401441 w 5142162"/>
              <a:gd name="connsiteY6" fmla="*/ 3630945 h 3630945"/>
              <a:gd name="connsiteX7" fmla="*/ 1936 w 5142162"/>
              <a:gd name="connsiteY7" fmla="*/ 3627462 h 3630945"/>
              <a:gd name="connsiteX8" fmla="*/ 881 w 5142162"/>
              <a:gd name="connsiteY8" fmla="*/ 2727331 h 3630945"/>
              <a:gd name="connsiteX0" fmla="*/ 881 w 5139684"/>
              <a:gd name="connsiteY0" fmla="*/ 2619396 h 3523010"/>
              <a:gd name="connsiteX1" fmla="*/ 1263785 w 5139684"/>
              <a:gd name="connsiteY1" fmla="*/ 882919 h 3523010"/>
              <a:gd name="connsiteX2" fmla="*/ 1662935 w 5139684"/>
              <a:gd name="connsiteY2" fmla="*/ 317389 h 3523010"/>
              <a:gd name="connsiteX3" fmla="*/ 2650431 w 5139684"/>
              <a:gd name="connsiteY3" fmla="*/ 133774 h 3523010"/>
              <a:gd name="connsiteX4" fmla="*/ 4809782 w 5139684"/>
              <a:gd name="connsiteY4" fmla="*/ 1733312 h 3523010"/>
              <a:gd name="connsiteX5" fmla="*/ 4926908 w 5139684"/>
              <a:gd name="connsiteY5" fmla="*/ 2809381 h 3523010"/>
              <a:gd name="connsiteX6" fmla="*/ 4401441 w 5139684"/>
              <a:gd name="connsiteY6" fmla="*/ 3523010 h 3523010"/>
              <a:gd name="connsiteX7" fmla="*/ 1936 w 5139684"/>
              <a:gd name="connsiteY7" fmla="*/ 3519527 h 3523010"/>
              <a:gd name="connsiteX8" fmla="*/ 881 w 5139684"/>
              <a:gd name="connsiteY8" fmla="*/ 2619396 h 3523010"/>
              <a:gd name="connsiteX0" fmla="*/ 881 w 5139684"/>
              <a:gd name="connsiteY0" fmla="*/ 2658592 h 3562206"/>
              <a:gd name="connsiteX1" fmla="*/ 1263785 w 5139684"/>
              <a:gd name="connsiteY1" fmla="*/ 922115 h 3562206"/>
              <a:gd name="connsiteX2" fmla="*/ 2004463 w 5139684"/>
              <a:gd name="connsiteY2" fmla="*/ 430429 h 3562206"/>
              <a:gd name="connsiteX3" fmla="*/ 2650431 w 5139684"/>
              <a:gd name="connsiteY3" fmla="*/ 172970 h 3562206"/>
              <a:gd name="connsiteX4" fmla="*/ 4809782 w 5139684"/>
              <a:gd name="connsiteY4" fmla="*/ 1772508 h 3562206"/>
              <a:gd name="connsiteX5" fmla="*/ 4926908 w 5139684"/>
              <a:gd name="connsiteY5" fmla="*/ 2848577 h 3562206"/>
              <a:gd name="connsiteX6" fmla="*/ 4401441 w 5139684"/>
              <a:gd name="connsiteY6" fmla="*/ 3562206 h 3562206"/>
              <a:gd name="connsiteX7" fmla="*/ 1936 w 5139684"/>
              <a:gd name="connsiteY7" fmla="*/ 3558723 h 3562206"/>
              <a:gd name="connsiteX8" fmla="*/ 881 w 5139684"/>
              <a:gd name="connsiteY8" fmla="*/ 2658592 h 3562206"/>
              <a:gd name="connsiteX0" fmla="*/ 881 w 5139684"/>
              <a:gd name="connsiteY0" fmla="*/ 2636644 h 3540258"/>
              <a:gd name="connsiteX1" fmla="*/ 1263785 w 5139684"/>
              <a:gd name="connsiteY1" fmla="*/ 900167 h 3540258"/>
              <a:gd name="connsiteX2" fmla="*/ 2004463 w 5139684"/>
              <a:gd name="connsiteY2" fmla="*/ 408481 h 3540258"/>
              <a:gd name="connsiteX3" fmla="*/ 2650431 w 5139684"/>
              <a:gd name="connsiteY3" fmla="*/ 151022 h 3540258"/>
              <a:gd name="connsiteX4" fmla="*/ 4809782 w 5139684"/>
              <a:gd name="connsiteY4" fmla="*/ 1750560 h 3540258"/>
              <a:gd name="connsiteX5" fmla="*/ 4926908 w 5139684"/>
              <a:gd name="connsiteY5" fmla="*/ 2826629 h 3540258"/>
              <a:gd name="connsiteX6" fmla="*/ 4401441 w 5139684"/>
              <a:gd name="connsiteY6" fmla="*/ 3540258 h 3540258"/>
              <a:gd name="connsiteX7" fmla="*/ 1936 w 5139684"/>
              <a:gd name="connsiteY7" fmla="*/ 3536775 h 3540258"/>
              <a:gd name="connsiteX8" fmla="*/ 881 w 5139684"/>
              <a:gd name="connsiteY8" fmla="*/ 2636644 h 3540258"/>
              <a:gd name="connsiteX0" fmla="*/ 881 w 5139684"/>
              <a:gd name="connsiteY0" fmla="*/ 2640797 h 3544411"/>
              <a:gd name="connsiteX1" fmla="*/ 1263785 w 5139684"/>
              <a:gd name="connsiteY1" fmla="*/ 904320 h 3544411"/>
              <a:gd name="connsiteX2" fmla="*/ 1902928 w 5139684"/>
              <a:gd name="connsiteY2" fmla="*/ 403404 h 3544411"/>
              <a:gd name="connsiteX3" fmla="*/ 2650431 w 5139684"/>
              <a:gd name="connsiteY3" fmla="*/ 155175 h 3544411"/>
              <a:gd name="connsiteX4" fmla="*/ 4809782 w 5139684"/>
              <a:gd name="connsiteY4" fmla="*/ 1754713 h 3544411"/>
              <a:gd name="connsiteX5" fmla="*/ 4926908 w 5139684"/>
              <a:gd name="connsiteY5" fmla="*/ 2830782 h 3544411"/>
              <a:gd name="connsiteX6" fmla="*/ 4401441 w 5139684"/>
              <a:gd name="connsiteY6" fmla="*/ 3544411 h 3544411"/>
              <a:gd name="connsiteX7" fmla="*/ 1936 w 5139684"/>
              <a:gd name="connsiteY7" fmla="*/ 3540928 h 3544411"/>
              <a:gd name="connsiteX8" fmla="*/ 881 w 5139684"/>
              <a:gd name="connsiteY8" fmla="*/ 2640797 h 3544411"/>
              <a:gd name="connsiteX0" fmla="*/ 881 w 5139684"/>
              <a:gd name="connsiteY0" fmla="*/ 2658517 h 3562131"/>
              <a:gd name="connsiteX1" fmla="*/ 1263785 w 5139684"/>
              <a:gd name="connsiteY1" fmla="*/ 922040 h 3562131"/>
              <a:gd name="connsiteX2" fmla="*/ 1902928 w 5139684"/>
              <a:gd name="connsiteY2" fmla="*/ 421124 h 3562131"/>
              <a:gd name="connsiteX3" fmla="*/ 2650431 w 5139684"/>
              <a:gd name="connsiteY3" fmla="*/ 172895 h 3562131"/>
              <a:gd name="connsiteX4" fmla="*/ 4809782 w 5139684"/>
              <a:gd name="connsiteY4" fmla="*/ 1772433 h 3562131"/>
              <a:gd name="connsiteX5" fmla="*/ 4926908 w 5139684"/>
              <a:gd name="connsiteY5" fmla="*/ 2848502 h 3562131"/>
              <a:gd name="connsiteX6" fmla="*/ 4401441 w 5139684"/>
              <a:gd name="connsiteY6" fmla="*/ 3562131 h 3562131"/>
              <a:gd name="connsiteX7" fmla="*/ 1936 w 5139684"/>
              <a:gd name="connsiteY7" fmla="*/ 3558648 h 3562131"/>
              <a:gd name="connsiteX8" fmla="*/ 881 w 5139684"/>
              <a:gd name="connsiteY8" fmla="*/ 2658517 h 3562131"/>
              <a:gd name="connsiteX0" fmla="*/ 881 w 5135281"/>
              <a:gd name="connsiteY0" fmla="*/ 2789183 h 3692797"/>
              <a:gd name="connsiteX1" fmla="*/ 1263785 w 5135281"/>
              <a:gd name="connsiteY1" fmla="*/ 1052706 h 3692797"/>
              <a:gd name="connsiteX2" fmla="*/ 1902928 w 5135281"/>
              <a:gd name="connsiteY2" fmla="*/ 551790 h 3692797"/>
              <a:gd name="connsiteX3" fmla="*/ 2733505 w 5135281"/>
              <a:gd name="connsiteY3" fmla="*/ 109720 h 3692797"/>
              <a:gd name="connsiteX4" fmla="*/ 4809782 w 5135281"/>
              <a:gd name="connsiteY4" fmla="*/ 1903099 h 3692797"/>
              <a:gd name="connsiteX5" fmla="*/ 4926908 w 5135281"/>
              <a:gd name="connsiteY5" fmla="*/ 2979168 h 3692797"/>
              <a:gd name="connsiteX6" fmla="*/ 4401441 w 5135281"/>
              <a:gd name="connsiteY6" fmla="*/ 3692797 h 3692797"/>
              <a:gd name="connsiteX7" fmla="*/ 1936 w 5135281"/>
              <a:gd name="connsiteY7" fmla="*/ 3689314 h 3692797"/>
              <a:gd name="connsiteX8" fmla="*/ 881 w 5135281"/>
              <a:gd name="connsiteY8" fmla="*/ 2789183 h 3692797"/>
              <a:gd name="connsiteX0" fmla="*/ 881 w 5135281"/>
              <a:gd name="connsiteY0" fmla="*/ 2714469 h 3618083"/>
              <a:gd name="connsiteX1" fmla="*/ 1263785 w 5135281"/>
              <a:gd name="connsiteY1" fmla="*/ 977992 h 3618083"/>
              <a:gd name="connsiteX2" fmla="*/ 1902928 w 5135281"/>
              <a:gd name="connsiteY2" fmla="*/ 477076 h 3618083"/>
              <a:gd name="connsiteX3" fmla="*/ 2733505 w 5135281"/>
              <a:gd name="connsiteY3" fmla="*/ 35006 h 3618083"/>
              <a:gd name="connsiteX4" fmla="*/ 4809782 w 5135281"/>
              <a:gd name="connsiteY4" fmla="*/ 1828385 h 3618083"/>
              <a:gd name="connsiteX5" fmla="*/ 4926908 w 5135281"/>
              <a:gd name="connsiteY5" fmla="*/ 2904454 h 3618083"/>
              <a:gd name="connsiteX6" fmla="*/ 4401441 w 5135281"/>
              <a:gd name="connsiteY6" fmla="*/ 3618083 h 3618083"/>
              <a:gd name="connsiteX7" fmla="*/ 1936 w 5135281"/>
              <a:gd name="connsiteY7" fmla="*/ 3614600 h 3618083"/>
              <a:gd name="connsiteX8" fmla="*/ 881 w 5135281"/>
              <a:gd name="connsiteY8" fmla="*/ 2714469 h 3618083"/>
              <a:gd name="connsiteX0" fmla="*/ 881 w 5135767"/>
              <a:gd name="connsiteY0" fmla="*/ 2640637 h 3544251"/>
              <a:gd name="connsiteX1" fmla="*/ 1263785 w 5135767"/>
              <a:gd name="connsiteY1" fmla="*/ 904160 h 3544251"/>
              <a:gd name="connsiteX2" fmla="*/ 1902928 w 5135767"/>
              <a:gd name="connsiteY2" fmla="*/ 403244 h 3544251"/>
              <a:gd name="connsiteX3" fmla="*/ 2724275 w 5135767"/>
              <a:gd name="connsiteY3" fmla="*/ 67325 h 3544251"/>
              <a:gd name="connsiteX4" fmla="*/ 4809782 w 5135767"/>
              <a:gd name="connsiteY4" fmla="*/ 1754553 h 3544251"/>
              <a:gd name="connsiteX5" fmla="*/ 4926908 w 5135767"/>
              <a:gd name="connsiteY5" fmla="*/ 2830622 h 3544251"/>
              <a:gd name="connsiteX6" fmla="*/ 4401441 w 5135767"/>
              <a:gd name="connsiteY6" fmla="*/ 3544251 h 3544251"/>
              <a:gd name="connsiteX7" fmla="*/ 1936 w 5135767"/>
              <a:gd name="connsiteY7" fmla="*/ 3540768 h 3544251"/>
              <a:gd name="connsiteX8" fmla="*/ 881 w 5135767"/>
              <a:gd name="connsiteY8" fmla="*/ 2640637 h 3544251"/>
              <a:gd name="connsiteX0" fmla="*/ 881 w 5134797"/>
              <a:gd name="connsiteY0" fmla="*/ 2703870 h 3607484"/>
              <a:gd name="connsiteX1" fmla="*/ 1263785 w 5134797"/>
              <a:gd name="connsiteY1" fmla="*/ 967393 h 3607484"/>
              <a:gd name="connsiteX2" fmla="*/ 1902928 w 5134797"/>
              <a:gd name="connsiteY2" fmla="*/ 466477 h 3607484"/>
              <a:gd name="connsiteX3" fmla="*/ 2742735 w 5134797"/>
              <a:gd name="connsiteY3" fmla="*/ 38252 h 3607484"/>
              <a:gd name="connsiteX4" fmla="*/ 4809782 w 5134797"/>
              <a:gd name="connsiteY4" fmla="*/ 1817786 h 3607484"/>
              <a:gd name="connsiteX5" fmla="*/ 4926908 w 5134797"/>
              <a:gd name="connsiteY5" fmla="*/ 2893855 h 3607484"/>
              <a:gd name="connsiteX6" fmla="*/ 4401441 w 5134797"/>
              <a:gd name="connsiteY6" fmla="*/ 3607484 h 3607484"/>
              <a:gd name="connsiteX7" fmla="*/ 1936 w 5134797"/>
              <a:gd name="connsiteY7" fmla="*/ 3604001 h 3607484"/>
              <a:gd name="connsiteX8" fmla="*/ 881 w 5134797"/>
              <a:gd name="connsiteY8" fmla="*/ 2703870 h 3607484"/>
              <a:gd name="connsiteX0" fmla="*/ 881 w 4996518"/>
              <a:gd name="connsiteY0" fmla="*/ 2801009 h 3704623"/>
              <a:gd name="connsiteX1" fmla="*/ 1263785 w 4996518"/>
              <a:gd name="connsiteY1" fmla="*/ 1064532 h 3704623"/>
              <a:gd name="connsiteX2" fmla="*/ 1902928 w 4996518"/>
              <a:gd name="connsiteY2" fmla="*/ 563616 h 3704623"/>
              <a:gd name="connsiteX3" fmla="*/ 2742735 w 4996518"/>
              <a:gd name="connsiteY3" fmla="*/ 135391 h 3704623"/>
              <a:gd name="connsiteX4" fmla="*/ 3951344 w 4996518"/>
              <a:gd name="connsiteY4" fmla="*/ 267277 h 3704623"/>
              <a:gd name="connsiteX5" fmla="*/ 4926908 w 4996518"/>
              <a:gd name="connsiteY5" fmla="*/ 2990994 h 3704623"/>
              <a:gd name="connsiteX6" fmla="*/ 4401441 w 4996518"/>
              <a:gd name="connsiteY6" fmla="*/ 3704623 h 3704623"/>
              <a:gd name="connsiteX7" fmla="*/ 1936 w 4996518"/>
              <a:gd name="connsiteY7" fmla="*/ 3701140 h 3704623"/>
              <a:gd name="connsiteX8" fmla="*/ 881 w 4996518"/>
              <a:gd name="connsiteY8" fmla="*/ 2801009 h 3704623"/>
              <a:gd name="connsiteX0" fmla="*/ 881 w 5011411"/>
              <a:gd name="connsiteY0" fmla="*/ 2680232 h 3583846"/>
              <a:gd name="connsiteX1" fmla="*/ 1263785 w 5011411"/>
              <a:gd name="connsiteY1" fmla="*/ 943755 h 3583846"/>
              <a:gd name="connsiteX2" fmla="*/ 1902928 w 5011411"/>
              <a:gd name="connsiteY2" fmla="*/ 442839 h 3583846"/>
              <a:gd name="connsiteX3" fmla="*/ 2742735 w 5011411"/>
              <a:gd name="connsiteY3" fmla="*/ 14614 h 3583846"/>
              <a:gd name="connsiteX4" fmla="*/ 3951344 w 5011411"/>
              <a:gd name="connsiteY4" fmla="*/ 146500 h 3583846"/>
              <a:gd name="connsiteX5" fmla="*/ 4926908 w 5011411"/>
              <a:gd name="connsiteY5" fmla="*/ 2870217 h 3583846"/>
              <a:gd name="connsiteX6" fmla="*/ 4401441 w 5011411"/>
              <a:gd name="connsiteY6" fmla="*/ 3583846 h 3583846"/>
              <a:gd name="connsiteX7" fmla="*/ 1936 w 5011411"/>
              <a:gd name="connsiteY7" fmla="*/ 3580363 h 3583846"/>
              <a:gd name="connsiteX8" fmla="*/ 881 w 5011411"/>
              <a:gd name="connsiteY8" fmla="*/ 2680232 h 3583846"/>
              <a:gd name="connsiteX0" fmla="*/ 881 w 5011411"/>
              <a:gd name="connsiteY0" fmla="*/ 2691968 h 3595582"/>
              <a:gd name="connsiteX1" fmla="*/ 1263785 w 5011411"/>
              <a:gd name="connsiteY1" fmla="*/ 955491 h 3595582"/>
              <a:gd name="connsiteX2" fmla="*/ 1902928 w 5011411"/>
              <a:gd name="connsiteY2" fmla="*/ 454575 h 3595582"/>
              <a:gd name="connsiteX3" fmla="*/ 2742735 w 5011411"/>
              <a:gd name="connsiteY3" fmla="*/ 26350 h 3595582"/>
              <a:gd name="connsiteX4" fmla="*/ 3951344 w 5011411"/>
              <a:gd name="connsiteY4" fmla="*/ 158236 h 3595582"/>
              <a:gd name="connsiteX5" fmla="*/ 4926908 w 5011411"/>
              <a:gd name="connsiteY5" fmla="*/ 2881953 h 3595582"/>
              <a:gd name="connsiteX6" fmla="*/ 4401441 w 5011411"/>
              <a:gd name="connsiteY6" fmla="*/ 3595582 h 3595582"/>
              <a:gd name="connsiteX7" fmla="*/ 1936 w 5011411"/>
              <a:gd name="connsiteY7" fmla="*/ 3592099 h 3595582"/>
              <a:gd name="connsiteX8" fmla="*/ 881 w 5011411"/>
              <a:gd name="connsiteY8" fmla="*/ 2691968 h 3595582"/>
              <a:gd name="connsiteX0" fmla="*/ 881 w 5011411"/>
              <a:gd name="connsiteY0" fmla="*/ 2708362 h 3611976"/>
              <a:gd name="connsiteX1" fmla="*/ 1263785 w 5011411"/>
              <a:gd name="connsiteY1" fmla="*/ 971885 h 3611976"/>
              <a:gd name="connsiteX2" fmla="*/ 1902928 w 5011411"/>
              <a:gd name="connsiteY2" fmla="*/ 470969 h 3611976"/>
              <a:gd name="connsiteX3" fmla="*/ 2742735 w 5011411"/>
              <a:gd name="connsiteY3" fmla="*/ 42744 h 3611976"/>
              <a:gd name="connsiteX4" fmla="*/ 3951344 w 5011411"/>
              <a:gd name="connsiteY4" fmla="*/ 174630 h 3611976"/>
              <a:gd name="connsiteX5" fmla="*/ 4926908 w 5011411"/>
              <a:gd name="connsiteY5" fmla="*/ 2898347 h 3611976"/>
              <a:gd name="connsiteX6" fmla="*/ 4401441 w 5011411"/>
              <a:gd name="connsiteY6" fmla="*/ 3611976 h 3611976"/>
              <a:gd name="connsiteX7" fmla="*/ 1936 w 5011411"/>
              <a:gd name="connsiteY7" fmla="*/ 3608493 h 3611976"/>
              <a:gd name="connsiteX8" fmla="*/ 881 w 5011411"/>
              <a:gd name="connsiteY8" fmla="*/ 2708362 h 3611976"/>
              <a:gd name="connsiteX0" fmla="*/ 881 w 5008661"/>
              <a:gd name="connsiteY0" fmla="*/ 2708362 h 3611976"/>
              <a:gd name="connsiteX1" fmla="*/ 1263785 w 5008661"/>
              <a:gd name="connsiteY1" fmla="*/ 971885 h 3611976"/>
              <a:gd name="connsiteX2" fmla="*/ 1902928 w 5008661"/>
              <a:gd name="connsiteY2" fmla="*/ 470969 h 3611976"/>
              <a:gd name="connsiteX3" fmla="*/ 2742735 w 5008661"/>
              <a:gd name="connsiteY3" fmla="*/ 42744 h 3611976"/>
              <a:gd name="connsiteX4" fmla="*/ 3951344 w 5008661"/>
              <a:gd name="connsiteY4" fmla="*/ 174630 h 3611976"/>
              <a:gd name="connsiteX5" fmla="*/ 4926908 w 5008661"/>
              <a:gd name="connsiteY5" fmla="*/ 2898347 h 3611976"/>
              <a:gd name="connsiteX6" fmla="*/ 4401441 w 5008661"/>
              <a:gd name="connsiteY6" fmla="*/ 3611976 h 3611976"/>
              <a:gd name="connsiteX7" fmla="*/ 1936 w 5008661"/>
              <a:gd name="connsiteY7" fmla="*/ 3608493 h 3611976"/>
              <a:gd name="connsiteX8" fmla="*/ 881 w 5008661"/>
              <a:gd name="connsiteY8" fmla="*/ 2708362 h 3611976"/>
              <a:gd name="connsiteX0" fmla="*/ 881 w 4523972"/>
              <a:gd name="connsiteY0" fmla="*/ 2708362 h 3611976"/>
              <a:gd name="connsiteX1" fmla="*/ 1263785 w 4523972"/>
              <a:gd name="connsiteY1" fmla="*/ 971885 h 3611976"/>
              <a:gd name="connsiteX2" fmla="*/ 1902928 w 4523972"/>
              <a:gd name="connsiteY2" fmla="*/ 470969 h 3611976"/>
              <a:gd name="connsiteX3" fmla="*/ 2742735 w 4523972"/>
              <a:gd name="connsiteY3" fmla="*/ 42744 h 3611976"/>
              <a:gd name="connsiteX4" fmla="*/ 3951344 w 4523972"/>
              <a:gd name="connsiteY4" fmla="*/ 174630 h 3611976"/>
              <a:gd name="connsiteX5" fmla="*/ 4133083 w 4523972"/>
              <a:gd name="connsiteY5" fmla="*/ 706099 h 3611976"/>
              <a:gd name="connsiteX6" fmla="*/ 4401441 w 4523972"/>
              <a:gd name="connsiteY6" fmla="*/ 3611976 h 3611976"/>
              <a:gd name="connsiteX7" fmla="*/ 1936 w 4523972"/>
              <a:gd name="connsiteY7" fmla="*/ 3608493 h 3611976"/>
              <a:gd name="connsiteX8" fmla="*/ 881 w 4523972"/>
              <a:gd name="connsiteY8" fmla="*/ 2708362 h 3611976"/>
              <a:gd name="connsiteX0" fmla="*/ 881 w 4533029"/>
              <a:gd name="connsiteY0" fmla="*/ 2708362 h 3611976"/>
              <a:gd name="connsiteX1" fmla="*/ 1263785 w 4533029"/>
              <a:gd name="connsiteY1" fmla="*/ 971885 h 3611976"/>
              <a:gd name="connsiteX2" fmla="*/ 1902928 w 4533029"/>
              <a:gd name="connsiteY2" fmla="*/ 470969 h 3611976"/>
              <a:gd name="connsiteX3" fmla="*/ 2742735 w 4533029"/>
              <a:gd name="connsiteY3" fmla="*/ 42744 h 3611976"/>
              <a:gd name="connsiteX4" fmla="*/ 3951344 w 4533029"/>
              <a:gd name="connsiteY4" fmla="*/ 174630 h 3611976"/>
              <a:gd name="connsiteX5" fmla="*/ 4243849 w 4533029"/>
              <a:gd name="connsiteY5" fmla="*/ 909170 h 3611976"/>
              <a:gd name="connsiteX6" fmla="*/ 4401441 w 4533029"/>
              <a:gd name="connsiteY6" fmla="*/ 3611976 h 3611976"/>
              <a:gd name="connsiteX7" fmla="*/ 1936 w 4533029"/>
              <a:gd name="connsiteY7" fmla="*/ 3608493 h 3611976"/>
              <a:gd name="connsiteX8" fmla="*/ 881 w 4533029"/>
              <a:gd name="connsiteY8" fmla="*/ 2708362 h 3611976"/>
              <a:gd name="connsiteX0" fmla="*/ 881 w 4522245"/>
              <a:gd name="connsiteY0" fmla="*/ 2708362 h 3611976"/>
              <a:gd name="connsiteX1" fmla="*/ 1263785 w 4522245"/>
              <a:gd name="connsiteY1" fmla="*/ 971885 h 3611976"/>
              <a:gd name="connsiteX2" fmla="*/ 1902928 w 4522245"/>
              <a:gd name="connsiteY2" fmla="*/ 470969 h 3611976"/>
              <a:gd name="connsiteX3" fmla="*/ 2742735 w 4522245"/>
              <a:gd name="connsiteY3" fmla="*/ 42744 h 3611976"/>
              <a:gd name="connsiteX4" fmla="*/ 3951344 w 4522245"/>
              <a:gd name="connsiteY4" fmla="*/ 174630 h 3611976"/>
              <a:gd name="connsiteX5" fmla="*/ 4110007 w 4522245"/>
              <a:gd name="connsiteY5" fmla="*/ 886094 h 3611976"/>
              <a:gd name="connsiteX6" fmla="*/ 4401441 w 4522245"/>
              <a:gd name="connsiteY6" fmla="*/ 3611976 h 3611976"/>
              <a:gd name="connsiteX7" fmla="*/ 1936 w 4522245"/>
              <a:gd name="connsiteY7" fmla="*/ 3608493 h 3611976"/>
              <a:gd name="connsiteX8" fmla="*/ 881 w 4522245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359065"/>
              <a:gd name="connsiteY0" fmla="*/ 2708362 h 5435004"/>
              <a:gd name="connsiteX1" fmla="*/ 1263785 w 4359065"/>
              <a:gd name="connsiteY1" fmla="*/ 971885 h 5435004"/>
              <a:gd name="connsiteX2" fmla="*/ 1902928 w 4359065"/>
              <a:gd name="connsiteY2" fmla="*/ 470969 h 5435004"/>
              <a:gd name="connsiteX3" fmla="*/ 2742735 w 4359065"/>
              <a:gd name="connsiteY3" fmla="*/ 42744 h 5435004"/>
              <a:gd name="connsiteX4" fmla="*/ 3951344 w 4359065"/>
              <a:gd name="connsiteY4" fmla="*/ 174630 h 5435004"/>
              <a:gd name="connsiteX5" fmla="*/ 4234619 w 4359065"/>
              <a:gd name="connsiteY5" fmla="*/ 918401 h 5435004"/>
              <a:gd name="connsiteX6" fmla="*/ 3164552 w 4359065"/>
              <a:gd name="connsiteY6" fmla="*/ 5435004 h 5435004"/>
              <a:gd name="connsiteX7" fmla="*/ 1936 w 4359065"/>
              <a:gd name="connsiteY7" fmla="*/ 3608493 h 5435004"/>
              <a:gd name="connsiteX8" fmla="*/ 881 w 4359065"/>
              <a:gd name="connsiteY8" fmla="*/ 2708362 h 543500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3697 h 5878019"/>
              <a:gd name="connsiteX1" fmla="*/ 1319168 w 4359065"/>
              <a:gd name="connsiteY1" fmla="*/ 2471795 h 5878019"/>
              <a:gd name="connsiteX2" fmla="*/ 1902928 w 4359065"/>
              <a:gd name="connsiteY2" fmla="*/ 466304 h 5878019"/>
              <a:gd name="connsiteX3" fmla="*/ 2742735 w 4359065"/>
              <a:gd name="connsiteY3" fmla="*/ 38079 h 5878019"/>
              <a:gd name="connsiteX4" fmla="*/ 3951344 w 4359065"/>
              <a:gd name="connsiteY4" fmla="*/ 169965 h 5878019"/>
              <a:gd name="connsiteX5" fmla="*/ 4234619 w 4359065"/>
              <a:gd name="connsiteY5" fmla="*/ 913736 h 5878019"/>
              <a:gd name="connsiteX6" fmla="*/ 3127630 w 4359065"/>
              <a:gd name="connsiteY6" fmla="*/ 5878019 h 5878019"/>
              <a:gd name="connsiteX7" fmla="*/ 1936 w 4359065"/>
              <a:gd name="connsiteY7" fmla="*/ 3603828 h 5878019"/>
              <a:gd name="connsiteX8" fmla="*/ 881 w 4359065"/>
              <a:gd name="connsiteY8" fmla="*/ 2703697 h 5878019"/>
              <a:gd name="connsiteX0" fmla="*/ 881 w 4359065"/>
              <a:gd name="connsiteY0" fmla="*/ 2709349 h 5883671"/>
              <a:gd name="connsiteX1" fmla="*/ 1319168 w 4359065"/>
              <a:gd name="connsiteY1" fmla="*/ 2477447 h 5883671"/>
              <a:gd name="connsiteX2" fmla="*/ 1902928 w 4359065"/>
              <a:gd name="connsiteY2" fmla="*/ 471956 h 5883671"/>
              <a:gd name="connsiteX3" fmla="*/ 2742735 w 4359065"/>
              <a:gd name="connsiteY3" fmla="*/ 43731 h 5883671"/>
              <a:gd name="connsiteX4" fmla="*/ 3951344 w 4359065"/>
              <a:gd name="connsiteY4" fmla="*/ 175617 h 5883671"/>
              <a:gd name="connsiteX5" fmla="*/ 4234619 w 4359065"/>
              <a:gd name="connsiteY5" fmla="*/ 919388 h 5883671"/>
              <a:gd name="connsiteX6" fmla="*/ 3127630 w 4359065"/>
              <a:gd name="connsiteY6" fmla="*/ 5883671 h 5883671"/>
              <a:gd name="connsiteX7" fmla="*/ 1936 w 4359065"/>
              <a:gd name="connsiteY7" fmla="*/ 3609480 h 5883671"/>
              <a:gd name="connsiteX8" fmla="*/ 881 w 4359065"/>
              <a:gd name="connsiteY8" fmla="*/ 2709349 h 5883671"/>
              <a:gd name="connsiteX0" fmla="*/ 881 w 4359065"/>
              <a:gd name="connsiteY0" fmla="*/ 2708364 h 5882686"/>
              <a:gd name="connsiteX1" fmla="*/ 1319168 w 4359065"/>
              <a:gd name="connsiteY1" fmla="*/ 2476462 h 5882686"/>
              <a:gd name="connsiteX2" fmla="*/ 1902928 w 4359065"/>
              <a:gd name="connsiteY2" fmla="*/ 470971 h 5882686"/>
              <a:gd name="connsiteX3" fmla="*/ 2742735 w 4359065"/>
              <a:gd name="connsiteY3" fmla="*/ 42746 h 5882686"/>
              <a:gd name="connsiteX4" fmla="*/ 3951344 w 4359065"/>
              <a:gd name="connsiteY4" fmla="*/ 174632 h 5882686"/>
              <a:gd name="connsiteX5" fmla="*/ 4234619 w 4359065"/>
              <a:gd name="connsiteY5" fmla="*/ 918403 h 5882686"/>
              <a:gd name="connsiteX6" fmla="*/ 3127630 w 4359065"/>
              <a:gd name="connsiteY6" fmla="*/ 5882686 h 5882686"/>
              <a:gd name="connsiteX7" fmla="*/ 1936 w 4359065"/>
              <a:gd name="connsiteY7" fmla="*/ 3608495 h 5882686"/>
              <a:gd name="connsiteX8" fmla="*/ 881 w 4359065"/>
              <a:gd name="connsiteY8" fmla="*/ 2708364 h 5882686"/>
              <a:gd name="connsiteX0" fmla="*/ 4 w 4358188"/>
              <a:gd name="connsiteY0" fmla="*/ 2708364 h 5897665"/>
              <a:gd name="connsiteX1" fmla="*/ 1318291 w 4358188"/>
              <a:gd name="connsiteY1" fmla="*/ 2476462 h 5897665"/>
              <a:gd name="connsiteX2" fmla="*/ 1902051 w 4358188"/>
              <a:gd name="connsiteY2" fmla="*/ 470971 h 5897665"/>
              <a:gd name="connsiteX3" fmla="*/ 2741858 w 4358188"/>
              <a:gd name="connsiteY3" fmla="*/ 42746 h 5897665"/>
              <a:gd name="connsiteX4" fmla="*/ 3950467 w 4358188"/>
              <a:gd name="connsiteY4" fmla="*/ 174632 h 5897665"/>
              <a:gd name="connsiteX5" fmla="*/ 4233742 w 4358188"/>
              <a:gd name="connsiteY5" fmla="*/ 918403 h 5897665"/>
              <a:gd name="connsiteX6" fmla="*/ 3126753 w 4358188"/>
              <a:gd name="connsiteY6" fmla="*/ 5882686 h 5897665"/>
              <a:gd name="connsiteX7" fmla="*/ 2765599 w 4358188"/>
              <a:gd name="connsiteY7" fmla="*/ 5897665 h 5897665"/>
              <a:gd name="connsiteX8" fmla="*/ 4 w 4358188"/>
              <a:gd name="connsiteY8" fmla="*/ 2708364 h 5897665"/>
              <a:gd name="connsiteX0" fmla="*/ 417050 w 3039897"/>
              <a:gd name="connsiteY0" fmla="*/ 4356013 h 5897665"/>
              <a:gd name="connsiteX1" fmla="*/ 0 w 3039897"/>
              <a:gd name="connsiteY1" fmla="*/ 2476462 h 5897665"/>
              <a:gd name="connsiteX2" fmla="*/ 583760 w 3039897"/>
              <a:gd name="connsiteY2" fmla="*/ 470971 h 5897665"/>
              <a:gd name="connsiteX3" fmla="*/ 1423567 w 3039897"/>
              <a:gd name="connsiteY3" fmla="*/ 42746 h 5897665"/>
              <a:gd name="connsiteX4" fmla="*/ 2632176 w 3039897"/>
              <a:gd name="connsiteY4" fmla="*/ 174632 h 5897665"/>
              <a:gd name="connsiteX5" fmla="*/ 2915451 w 3039897"/>
              <a:gd name="connsiteY5" fmla="*/ 918403 h 5897665"/>
              <a:gd name="connsiteX6" fmla="*/ 1808462 w 3039897"/>
              <a:gd name="connsiteY6" fmla="*/ 5882686 h 5897665"/>
              <a:gd name="connsiteX7" fmla="*/ 1447308 w 3039897"/>
              <a:gd name="connsiteY7" fmla="*/ 5897665 h 5897665"/>
              <a:gd name="connsiteX8" fmla="*/ 417050 w 3039897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9 w 2622856"/>
              <a:gd name="connsiteY0" fmla="*/ 4356013 h 5897665"/>
              <a:gd name="connsiteX1" fmla="*/ 302939 w 2622856"/>
              <a:gd name="connsiteY1" fmla="*/ 3431823 h 5897665"/>
              <a:gd name="connsiteX2" fmla="*/ 166719 w 2622856"/>
              <a:gd name="connsiteY2" fmla="*/ 470971 h 5897665"/>
              <a:gd name="connsiteX3" fmla="*/ 1006526 w 2622856"/>
              <a:gd name="connsiteY3" fmla="*/ 42746 h 5897665"/>
              <a:gd name="connsiteX4" fmla="*/ 2215135 w 2622856"/>
              <a:gd name="connsiteY4" fmla="*/ 174632 h 5897665"/>
              <a:gd name="connsiteX5" fmla="*/ 2498410 w 2622856"/>
              <a:gd name="connsiteY5" fmla="*/ 918403 h 5897665"/>
              <a:gd name="connsiteX6" fmla="*/ 1391421 w 2622856"/>
              <a:gd name="connsiteY6" fmla="*/ 5882686 h 5897665"/>
              <a:gd name="connsiteX7" fmla="*/ 1030267 w 2622856"/>
              <a:gd name="connsiteY7" fmla="*/ 5897665 h 5897665"/>
              <a:gd name="connsiteX8" fmla="*/ 9 w 2622856"/>
              <a:gd name="connsiteY8" fmla="*/ 4356013 h 5897665"/>
              <a:gd name="connsiteX0" fmla="*/ 6292 w 2629139"/>
              <a:gd name="connsiteY0" fmla="*/ 4356013 h 5897665"/>
              <a:gd name="connsiteX1" fmla="*/ 0 w 2629139"/>
              <a:gd name="connsiteY1" fmla="*/ 3376440 h 5897665"/>
              <a:gd name="connsiteX2" fmla="*/ 173002 w 2629139"/>
              <a:gd name="connsiteY2" fmla="*/ 470971 h 5897665"/>
              <a:gd name="connsiteX3" fmla="*/ 1012809 w 2629139"/>
              <a:gd name="connsiteY3" fmla="*/ 42746 h 5897665"/>
              <a:gd name="connsiteX4" fmla="*/ 2221418 w 2629139"/>
              <a:gd name="connsiteY4" fmla="*/ 174632 h 5897665"/>
              <a:gd name="connsiteX5" fmla="*/ 2504693 w 2629139"/>
              <a:gd name="connsiteY5" fmla="*/ 918403 h 5897665"/>
              <a:gd name="connsiteX6" fmla="*/ 1397704 w 2629139"/>
              <a:gd name="connsiteY6" fmla="*/ 5882686 h 5897665"/>
              <a:gd name="connsiteX7" fmla="*/ 1036550 w 2629139"/>
              <a:gd name="connsiteY7" fmla="*/ 5897665 h 5897665"/>
              <a:gd name="connsiteX8" fmla="*/ 6292 w 2629139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292807 w 2634123"/>
              <a:gd name="connsiteY0" fmla="*/ 4416011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92807 w 2634123"/>
              <a:gd name="connsiteY8" fmla="*/ 4416011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402688 w 2634123"/>
              <a:gd name="connsiteY6" fmla="*/ 588268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910378"/>
              <a:gd name="connsiteX1" fmla="*/ 4984 w 2634123"/>
              <a:gd name="connsiteY1" fmla="*/ 3376440 h 5910378"/>
              <a:gd name="connsiteX2" fmla="*/ 177986 w 2634123"/>
              <a:gd name="connsiteY2" fmla="*/ 470971 h 5910378"/>
              <a:gd name="connsiteX3" fmla="*/ 1017793 w 2634123"/>
              <a:gd name="connsiteY3" fmla="*/ 42746 h 5910378"/>
              <a:gd name="connsiteX4" fmla="*/ 2226402 w 2634123"/>
              <a:gd name="connsiteY4" fmla="*/ 174632 h 5910378"/>
              <a:gd name="connsiteX5" fmla="*/ 2509677 w 2634123"/>
              <a:gd name="connsiteY5" fmla="*/ 918403 h 5910378"/>
              <a:gd name="connsiteX6" fmla="*/ 1402688 w 2634123"/>
              <a:gd name="connsiteY6" fmla="*/ 5910378 h 5910378"/>
              <a:gd name="connsiteX7" fmla="*/ 1041534 w 2634123"/>
              <a:gd name="connsiteY7" fmla="*/ 5897665 h 5910378"/>
              <a:gd name="connsiteX8" fmla="*/ 223577 w 2634123"/>
              <a:gd name="connsiteY8" fmla="*/ 5888280 h 5910378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93458 w 2634123"/>
              <a:gd name="connsiteY6" fmla="*/ 570730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88843 w 2634123"/>
              <a:gd name="connsiteY6" fmla="*/ 5891917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1917"/>
              <a:gd name="connsiteX1" fmla="*/ 4984 w 2634123"/>
              <a:gd name="connsiteY1" fmla="*/ 3376440 h 5891917"/>
              <a:gd name="connsiteX2" fmla="*/ 177986 w 2634123"/>
              <a:gd name="connsiteY2" fmla="*/ 470971 h 5891917"/>
              <a:gd name="connsiteX3" fmla="*/ 1017793 w 2634123"/>
              <a:gd name="connsiteY3" fmla="*/ 42746 h 5891917"/>
              <a:gd name="connsiteX4" fmla="*/ 2226402 w 2634123"/>
              <a:gd name="connsiteY4" fmla="*/ 174632 h 5891917"/>
              <a:gd name="connsiteX5" fmla="*/ 2509677 w 2634123"/>
              <a:gd name="connsiteY5" fmla="*/ 918403 h 5891917"/>
              <a:gd name="connsiteX6" fmla="*/ 1388843 w 2634123"/>
              <a:gd name="connsiteY6" fmla="*/ 5891917 h 5891917"/>
              <a:gd name="connsiteX7" fmla="*/ 1032304 w 2634123"/>
              <a:gd name="connsiteY7" fmla="*/ 5809974 h 5891917"/>
              <a:gd name="connsiteX8" fmla="*/ 223577 w 2634123"/>
              <a:gd name="connsiteY8" fmla="*/ 5888280 h 5891917"/>
              <a:gd name="connsiteX0" fmla="*/ 223577 w 2634123"/>
              <a:gd name="connsiteY0" fmla="*/ 5888280 h 5898522"/>
              <a:gd name="connsiteX1" fmla="*/ 4984 w 2634123"/>
              <a:gd name="connsiteY1" fmla="*/ 3376440 h 5898522"/>
              <a:gd name="connsiteX2" fmla="*/ 177986 w 2634123"/>
              <a:gd name="connsiteY2" fmla="*/ 470971 h 5898522"/>
              <a:gd name="connsiteX3" fmla="*/ 1017793 w 2634123"/>
              <a:gd name="connsiteY3" fmla="*/ 42746 h 5898522"/>
              <a:gd name="connsiteX4" fmla="*/ 2226402 w 2634123"/>
              <a:gd name="connsiteY4" fmla="*/ 174632 h 5898522"/>
              <a:gd name="connsiteX5" fmla="*/ 2509677 w 2634123"/>
              <a:gd name="connsiteY5" fmla="*/ 918403 h 5898522"/>
              <a:gd name="connsiteX6" fmla="*/ 1388843 w 2634123"/>
              <a:gd name="connsiteY6" fmla="*/ 5891917 h 5898522"/>
              <a:gd name="connsiteX7" fmla="*/ 880001 w 2634123"/>
              <a:gd name="connsiteY7" fmla="*/ 5897664 h 5898522"/>
              <a:gd name="connsiteX8" fmla="*/ 223577 w 2634123"/>
              <a:gd name="connsiteY8" fmla="*/ 5888280 h 5898522"/>
              <a:gd name="connsiteX0" fmla="*/ 223577 w 2634123"/>
              <a:gd name="connsiteY0" fmla="*/ 5902126 h 5902126"/>
              <a:gd name="connsiteX1" fmla="*/ 4984 w 2634123"/>
              <a:gd name="connsiteY1" fmla="*/ 3376440 h 5902126"/>
              <a:gd name="connsiteX2" fmla="*/ 177986 w 2634123"/>
              <a:gd name="connsiteY2" fmla="*/ 470971 h 5902126"/>
              <a:gd name="connsiteX3" fmla="*/ 1017793 w 2634123"/>
              <a:gd name="connsiteY3" fmla="*/ 42746 h 5902126"/>
              <a:gd name="connsiteX4" fmla="*/ 2226402 w 2634123"/>
              <a:gd name="connsiteY4" fmla="*/ 174632 h 5902126"/>
              <a:gd name="connsiteX5" fmla="*/ 2509677 w 2634123"/>
              <a:gd name="connsiteY5" fmla="*/ 918403 h 5902126"/>
              <a:gd name="connsiteX6" fmla="*/ 1388843 w 2634123"/>
              <a:gd name="connsiteY6" fmla="*/ 5891917 h 5902126"/>
              <a:gd name="connsiteX7" fmla="*/ 880001 w 2634123"/>
              <a:gd name="connsiteY7" fmla="*/ 5897664 h 5902126"/>
              <a:gd name="connsiteX8" fmla="*/ 223577 w 2634123"/>
              <a:gd name="connsiteY8" fmla="*/ 5902126 h 5902126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88843 w 2634123"/>
              <a:gd name="connsiteY6" fmla="*/ 5891917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273462 w 2634123"/>
              <a:gd name="connsiteY6" fmla="*/ 5758075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325113 w 2634123"/>
              <a:gd name="connsiteY0" fmla="*/ 5745207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325113 w 2634123"/>
              <a:gd name="connsiteY8" fmla="*/ 5745207 h 5902279"/>
              <a:gd name="connsiteX0" fmla="*/ 214347 w 2634123"/>
              <a:gd name="connsiteY0" fmla="*/ 5879049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14347 w 2634123"/>
              <a:gd name="connsiteY8" fmla="*/ 5879049 h 5902279"/>
              <a:gd name="connsiteX0" fmla="*/ 214347 w 2634123"/>
              <a:gd name="connsiteY0" fmla="*/ 5879049 h 5887302"/>
              <a:gd name="connsiteX1" fmla="*/ 4984 w 2634123"/>
              <a:gd name="connsiteY1" fmla="*/ 3376440 h 5887302"/>
              <a:gd name="connsiteX2" fmla="*/ 177986 w 2634123"/>
              <a:gd name="connsiteY2" fmla="*/ 470971 h 5887302"/>
              <a:gd name="connsiteX3" fmla="*/ 1017793 w 2634123"/>
              <a:gd name="connsiteY3" fmla="*/ 42746 h 5887302"/>
              <a:gd name="connsiteX4" fmla="*/ 2226402 w 2634123"/>
              <a:gd name="connsiteY4" fmla="*/ 174632 h 5887302"/>
              <a:gd name="connsiteX5" fmla="*/ 2509677 w 2634123"/>
              <a:gd name="connsiteY5" fmla="*/ 918403 h 5887302"/>
              <a:gd name="connsiteX6" fmla="*/ 1398073 w 2634123"/>
              <a:gd name="connsiteY6" fmla="*/ 5887302 h 5887302"/>
              <a:gd name="connsiteX7" fmla="*/ 796925 w 2634123"/>
              <a:gd name="connsiteY7" fmla="*/ 5814589 h 5887302"/>
              <a:gd name="connsiteX8" fmla="*/ 214347 w 2634123"/>
              <a:gd name="connsiteY8" fmla="*/ 5879049 h 5887302"/>
              <a:gd name="connsiteX0" fmla="*/ 214347 w 2634123"/>
              <a:gd name="connsiteY0" fmla="*/ 5879049 h 5902280"/>
              <a:gd name="connsiteX1" fmla="*/ 4984 w 2634123"/>
              <a:gd name="connsiteY1" fmla="*/ 3376440 h 5902280"/>
              <a:gd name="connsiteX2" fmla="*/ 177986 w 2634123"/>
              <a:gd name="connsiteY2" fmla="*/ 470971 h 5902280"/>
              <a:gd name="connsiteX3" fmla="*/ 1017793 w 2634123"/>
              <a:gd name="connsiteY3" fmla="*/ 42746 h 5902280"/>
              <a:gd name="connsiteX4" fmla="*/ 2226402 w 2634123"/>
              <a:gd name="connsiteY4" fmla="*/ 174632 h 5902280"/>
              <a:gd name="connsiteX5" fmla="*/ 2509677 w 2634123"/>
              <a:gd name="connsiteY5" fmla="*/ 918403 h 5902280"/>
              <a:gd name="connsiteX6" fmla="*/ 1398073 w 2634123"/>
              <a:gd name="connsiteY6" fmla="*/ 5887302 h 5902280"/>
              <a:gd name="connsiteX7" fmla="*/ 792310 w 2634123"/>
              <a:gd name="connsiteY7" fmla="*/ 5902280 h 5902280"/>
              <a:gd name="connsiteX8" fmla="*/ 214347 w 2634123"/>
              <a:gd name="connsiteY8" fmla="*/ 5879049 h 5902280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887302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905763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3659608"/>
              <a:gd name="connsiteY0" fmla="*/ 5919875 h 5919875"/>
              <a:gd name="connsiteX1" fmla="*/ 4984 w 3659608"/>
              <a:gd name="connsiteY1" fmla="*/ 3389574 h 5919875"/>
              <a:gd name="connsiteX2" fmla="*/ 177986 w 3659608"/>
              <a:gd name="connsiteY2" fmla="*/ 484105 h 5919875"/>
              <a:gd name="connsiteX3" fmla="*/ 1017793 w 3659608"/>
              <a:gd name="connsiteY3" fmla="*/ 55880 h 5919875"/>
              <a:gd name="connsiteX4" fmla="*/ 2226402 w 3659608"/>
              <a:gd name="connsiteY4" fmla="*/ 187766 h 5919875"/>
              <a:gd name="connsiteX5" fmla="*/ 3610239 w 3659608"/>
              <a:gd name="connsiteY5" fmla="*/ 2208189 h 5919875"/>
              <a:gd name="connsiteX6" fmla="*/ 1398073 w 3659608"/>
              <a:gd name="connsiteY6" fmla="*/ 5918897 h 5919875"/>
              <a:gd name="connsiteX7" fmla="*/ 792310 w 3659608"/>
              <a:gd name="connsiteY7" fmla="*/ 5915414 h 5919875"/>
              <a:gd name="connsiteX8" fmla="*/ 218962 w 3659608"/>
              <a:gd name="connsiteY8" fmla="*/ 5919875 h 5919875"/>
              <a:gd name="connsiteX0" fmla="*/ 218962 w 3939148"/>
              <a:gd name="connsiteY0" fmla="*/ 5946390 h 5946390"/>
              <a:gd name="connsiteX1" fmla="*/ 4984 w 3939148"/>
              <a:gd name="connsiteY1" fmla="*/ 3416089 h 5946390"/>
              <a:gd name="connsiteX2" fmla="*/ 177986 w 3939148"/>
              <a:gd name="connsiteY2" fmla="*/ 510620 h 5946390"/>
              <a:gd name="connsiteX3" fmla="*/ 1017793 w 3939148"/>
              <a:gd name="connsiteY3" fmla="*/ 82395 h 5946390"/>
              <a:gd name="connsiteX4" fmla="*/ 3690150 w 3939148"/>
              <a:gd name="connsiteY4" fmla="*/ 1446911 h 5946390"/>
              <a:gd name="connsiteX5" fmla="*/ 3610239 w 3939148"/>
              <a:gd name="connsiteY5" fmla="*/ 2234704 h 5946390"/>
              <a:gd name="connsiteX6" fmla="*/ 1398073 w 3939148"/>
              <a:gd name="connsiteY6" fmla="*/ 5945412 h 5946390"/>
              <a:gd name="connsiteX7" fmla="*/ 792310 w 3939148"/>
              <a:gd name="connsiteY7" fmla="*/ 5941929 h 5946390"/>
              <a:gd name="connsiteX8" fmla="*/ 218962 w 3939148"/>
              <a:gd name="connsiteY8" fmla="*/ 5946390 h 5946390"/>
              <a:gd name="connsiteX0" fmla="*/ 218962 w 3830078"/>
              <a:gd name="connsiteY0" fmla="*/ 5786310 h 5786310"/>
              <a:gd name="connsiteX1" fmla="*/ 4984 w 3830078"/>
              <a:gd name="connsiteY1" fmla="*/ 3256009 h 5786310"/>
              <a:gd name="connsiteX2" fmla="*/ 177986 w 3830078"/>
              <a:gd name="connsiteY2" fmla="*/ 350540 h 5786310"/>
              <a:gd name="connsiteX3" fmla="*/ 2613607 w 3830078"/>
              <a:gd name="connsiteY3" fmla="*/ 186450 h 5786310"/>
              <a:gd name="connsiteX4" fmla="*/ 3690150 w 3830078"/>
              <a:gd name="connsiteY4" fmla="*/ 1286831 h 5786310"/>
              <a:gd name="connsiteX5" fmla="*/ 3610239 w 3830078"/>
              <a:gd name="connsiteY5" fmla="*/ 2074624 h 5786310"/>
              <a:gd name="connsiteX6" fmla="*/ 1398073 w 3830078"/>
              <a:gd name="connsiteY6" fmla="*/ 5785332 h 5786310"/>
              <a:gd name="connsiteX7" fmla="*/ 792310 w 3830078"/>
              <a:gd name="connsiteY7" fmla="*/ 5781849 h 5786310"/>
              <a:gd name="connsiteX8" fmla="*/ 218962 w 3830078"/>
              <a:gd name="connsiteY8" fmla="*/ 5786310 h 5786310"/>
              <a:gd name="connsiteX0" fmla="*/ 214265 w 3825381"/>
              <a:gd name="connsiteY0" fmla="*/ 5834556 h 5834556"/>
              <a:gd name="connsiteX1" fmla="*/ 287 w 3825381"/>
              <a:gd name="connsiteY1" fmla="*/ 3304255 h 5834556"/>
              <a:gd name="connsiteX2" fmla="*/ 1703069 w 3825381"/>
              <a:gd name="connsiteY2" fmla="*/ 321748 h 5834556"/>
              <a:gd name="connsiteX3" fmla="*/ 2608910 w 3825381"/>
              <a:gd name="connsiteY3" fmla="*/ 234696 h 5834556"/>
              <a:gd name="connsiteX4" fmla="*/ 3685453 w 3825381"/>
              <a:gd name="connsiteY4" fmla="*/ 1335077 h 5834556"/>
              <a:gd name="connsiteX5" fmla="*/ 3605542 w 3825381"/>
              <a:gd name="connsiteY5" fmla="*/ 2122870 h 5834556"/>
              <a:gd name="connsiteX6" fmla="*/ 1393376 w 3825381"/>
              <a:gd name="connsiteY6" fmla="*/ 5833578 h 5834556"/>
              <a:gd name="connsiteX7" fmla="*/ 787613 w 3825381"/>
              <a:gd name="connsiteY7" fmla="*/ 5830095 h 5834556"/>
              <a:gd name="connsiteX8" fmla="*/ 214265 w 3825381"/>
              <a:gd name="connsiteY8" fmla="*/ 5834556 h 5834556"/>
              <a:gd name="connsiteX0" fmla="*/ 665431 w 4276547"/>
              <a:gd name="connsiteY0" fmla="*/ 5834556 h 5834556"/>
              <a:gd name="connsiteX1" fmla="*/ 223 w 4276547"/>
              <a:gd name="connsiteY1" fmla="*/ 2676935 h 5834556"/>
              <a:gd name="connsiteX2" fmla="*/ 2154235 w 4276547"/>
              <a:gd name="connsiteY2" fmla="*/ 321748 h 5834556"/>
              <a:gd name="connsiteX3" fmla="*/ 3060076 w 4276547"/>
              <a:gd name="connsiteY3" fmla="*/ 234696 h 5834556"/>
              <a:gd name="connsiteX4" fmla="*/ 4136619 w 4276547"/>
              <a:gd name="connsiteY4" fmla="*/ 1335077 h 5834556"/>
              <a:gd name="connsiteX5" fmla="*/ 4056708 w 4276547"/>
              <a:gd name="connsiteY5" fmla="*/ 2122870 h 5834556"/>
              <a:gd name="connsiteX6" fmla="*/ 1844542 w 4276547"/>
              <a:gd name="connsiteY6" fmla="*/ 5833578 h 5834556"/>
              <a:gd name="connsiteX7" fmla="*/ 1238779 w 4276547"/>
              <a:gd name="connsiteY7" fmla="*/ 5830095 h 5834556"/>
              <a:gd name="connsiteX8" fmla="*/ 665431 w 4276547"/>
              <a:gd name="connsiteY8" fmla="*/ 5834556 h 5834556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62747 w 4300515"/>
              <a:gd name="connsiteY7" fmla="*/ 5830095 h 5833578"/>
              <a:gd name="connsiteX8" fmla="*/ 128113 w 4300515"/>
              <a:gd name="connsiteY8" fmla="*/ 3677454 h 5833578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8113 w 4300515"/>
              <a:gd name="connsiteY7" fmla="*/ 3677454 h 5833578"/>
              <a:gd name="connsiteX0" fmla="*/ 1844543 w 4276548"/>
              <a:gd name="connsiteY0" fmla="*/ 5833578 h 5833578"/>
              <a:gd name="connsiteX1" fmla="*/ 224 w 4276548"/>
              <a:gd name="connsiteY1" fmla="*/ 2676935 h 5833578"/>
              <a:gd name="connsiteX2" fmla="*/ 2154236 w 4276548"/>
              <a:gd name="connsiteY2" fmla="*/ 321748 h 5833578"/>
              <a:gd name="connsiteX3" fmla="*/ 3060077 w 4276548"/>
              <a:gd name="connsiteY3" fmla="*/ 234696 h 5833578"/>
              <a:gd name="connsiteX4" fmla="*/ 4136620 w 4276548"/>
              <a:gd name="connsiteY4" fmla="*/ 1335077 h 5833578"/>
              <a:gd name="connsiteX5" fmla="*/ 4056709 w 4276548"/>
              <a:gd name="connsiteY5" fmla="*/ 2122870 h 5833578"/>
              <a:gd name="connsiteX6" fmla="*/ 1844543 w 4276548"/>
              <a:gd name="connsiteY6" fmla="*/ 5833578 h 5833578"/>
              <a:gd name="connsiteX0" fmla="*/ 0 w 4357988"/>
              <a:gd name="connsiteY0" fmla="*/ 5173240 h 5173240"/>
              <a:gd name="connsiteX1" fmla="*/ 81664 w 4357988"/>
              <a:gd name="connsiteY1" fmla="*/ 2676935 h 5173240"/>
              <a:gd name="connsiteX2" fmla="*/ 2235676 w 4357988"/>
              <a:gd name="connsiteY2" fmla="*/ 321748 h 5173240"/>
              <a:gd name="connsiteX3" fmla="*/ 3141517 w 4357988"/>
              <a:gd name="connsiteY3" fmla="*/ 234696 h 5173240"/>
              <a:gd name="connsiteX4" fmla="*/ 4218060 w 4357988"/>
              <a:gd name="connsiteY4" fmla="*/ 1335077 h 5173240"/>
              <a:gd name="connsiteX5" fmla="*/ 4138149 w 4357988"/>
              <a:gd name="connsiteY5" fmla="*/ 2122870 h 5173240"/>
              <a:gd name="connsiteX6" fmla="*/ 0 w 4357988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23786 w 4286814"/>
              <a:gd name="connsiteY0" fmla="*/ 4789601 h 4789601"/>
              <a:gd name="connsiteX1" fmla="*/ 10490 w 4286814"/>
              <a:gd name="connsiteY1" fmla="*/ 2676935 h 4789601"/>
              <a:gd name="connsiteX2" fmla="*/ 2164502 w 4286814"/>
              <a:gd name="connsiteY2" fmla="*/ 321748 h 4789601"/>
              <a:gd name="connsiteX3" fmla="*/ 3070343 w 4286814"/>
              <a:gd name="connsiteY3" fmla="*/ 234696 h 4789601"/>
              <a:gd name="connsiteX4" fmla="*/ 4146886 w 4286814"/>
              <a:gd name="connsiteY4" fmla="*/ 1335077 h 4789601"/>
              <a:gd name="connsiteX5" fmla="*/ 4066975 w 4286814"/>
              <a:gd name="connsiteY5" fmla="*/ 2122870 h 4789601"/>
              <a:gd name="connsiteX6" fmla="*/ 23786 w 4286814"/>
              <a:gd name="connsiteY6" fmla="*/ 4789601 h 478960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47945"/>
              <a:gd name="connsiteY0" fmla="*/ 5123861 h 5123861"/>
              <a:gd name="connsiteX1" fmla="*/ 89750 w 4347945"/>
              <a:gd name="connsiteY1" fmla="*/ 2676935 h 5123861"/>
              <a:gd name="connsiteX2" fmla="*/ 2243762 w 4347945"/>
              <a:gd name="connsiteY2" fmla="*/ 321748 h 5123861"/>
              <a:gd name="connsiteX3" fmla="*/ 3149603 w 4347945"/>
              <a:gd name="connsiteY3" fmla="*/ 234696 h 5123861"/>
              <a:gd name="connsiteX4" fmla="*/ 4226146 w 4347945"/>
              <a:gd name="connsiteY4" fmla="*/ 1335077 h 5123861"/>
              <a:gd name="connsiteX5" fmla="*/ 4112050 w 4347945"/>
              <a:gd name="connsiteY5" fmla="*/ 2084886 h 5123861"/>
              <a:gd name="connsiteX6" fmla="*/ 490 w 4347945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419765"/>
              <a:gd name="connsiteY0" fmla="*/ 5123861 h 5123861"/>
              <a:gd name="connsiteX1" fmla="*/ 89750 w 4419765"/>
              <a:gd name="connsiteY1" fmla="*/ 2676935 h 5123861"/>
              <a:gd name="connsiteX2" fmla="*/ 2243762 w 4419765"/>
              <a:gd name="connsiteY2" fmla="*/ 321748 h 5123861"/>
              <a:gd name="connsiteX3" fmla="*/ 3149603 w 4419765"/>
              <a:gd name="connsiteY3" fmla="*/ 234696 h 5123861"/>
              <a:gd name="connsiteX4" fmla="*/ 4226146 w 4419765"/>
              <a:gd name="connsiteY4" fmla="*/ 1335077 h 5123861"/>
              <a:gd name="connsiteX5" fmla="*/ 4127244 w 4419765"/>
              <a:gd name="connsiteY5" fmla="*/ 2153257 h 5123861"/>
              <a:gd name="connsiteX6" fmla="*/ 490 w 4419765"/>
              <a:gd name="connsiteY6" fmla="*/ 5123861 h 5123861"/>
              <a:gd name="connsiteX0" fmla="*/ 490 w 4513880"/>
              <a:gd name="connsiteY0" fmla="*/ 5123861 h 5123861"/>
              <a:gd name="connsiteX1" fmla="*/ 89750 w 4513880"/>
              <a:gd name="connsiteY1" fmla="*/ 2676935 h 5123861"/>
              <a:gd name="connsiteX2" fmla="*/ 2243762 w 4513880"/>
              <a:gd name="connsiteY2" fmla="*/ 321748 h 5123861"/>
              <a:gd name="connsiteX3" fmla="*/ 3149603 w 4513880"/>
              <a:gd name="connsiteY3" fmla="*/ 234696 h 5123861"/>
              <a:gd name="connsiteX4" fmla="*/ 4226146 w 4513880"/>
              <a:gd name="connsiteY4" fmla="*/ 1335077 h 5123861"/>
              <a:gd name="connsiteX5" fmla="*/ 4127244 w 4513880"/>
              <a:gd name="connsiteY5" fmla="*/ 2153257 h 5123861"/>
              <a:gd name="connsiteX6" fmla="*/ 490 w 4513880"/>
              <a:gd name="connsiteY6" fmla="*/ 5123861 h 5123861"/>
              <a:gd name="connsiteX0" fmla="*/ 490 w 4441585"/>
              <a:gd name="connsiteY0" fmla="*/ 5151463 h 5151463"/>
              <a:gd name="connsiteX1" fmla="*/ 89750 w 4441585"/>
              <a:gd name="connsiteY1" fmla="*/ 2704537 h 5151463"/>
              <a:gd name="connsiteX2" fmla="*/ 2243762 w 4441585"/>
              <a:gd name="connsiteY2" fmla="*/ 349350 h 5151463"/>
              <a:gd name="connsiteX3" fmla="*/ 3521845 w 4441585"/>
              <a:gd name="connsiteY3" fmla="*/ 197726 h 5151463"/>
              <a:gd name="connsiteX4" fmla="*/ 4226146 w 4441585"/>
              <a:gd name="connsiteY4" fmla="*/ 1362679 h 5151463"/>
              <a:gd name="connsiteX5" fmla="*/ 4127244 w 4441585"/>
              <a:gd name="connsiteY5" fmla="*/ 2180859 h 5151463"/>
              <a:gd name="connsiteX6" fmla="*/ 490 w 4441585"/>
              <a:gd name="connsiteY6" fmla="*/ 5151463 h 5151463"/>
              <a:gd name="connsiteX0" fmla="*/ 490 w 4462360"/>
              <a:gd name="connsiteY0" fmla="*/ 5033322 h 5033322"/>
              <a:gd name="connsiteX1" fmla="*/ 89750 w 4462360"/>
              <a:gd name="connsiteY1" fmla="*/ 2586396 h 5033322"/>
              <a:gd name="connsiteX2" fmla="*/ 2243762 w 4462360"/>
              <a:gd name="connsiteY2" fmla="*/ 231209 h 5033322"/>
              <a:gd name="connsiteX3" fmla="*/ 3119215 w 4462360"/>
              <a:gd name="connsiteY3" fmla="*/ 448030 h 5033322"/>
              <a:gd name="connsiteX4" fmla="*/ 4226146 w 4462360"/>
              <a:gd name="connsiteY4" fmla="*/ 1244538 h 5033322"/>
              <a:gd name="connsiteX5" fmla="*/ 4127244 w 4462360"/>
              <a:gd name="connsiteY5" fmla="*/ 2062718 h 5033322"/>
              <a:gd name="connsiteX6" fmla="*/ 490 w 4462360"/>
              <a:gd name="connsiteY6" fmla="*/ 5033322 h 5033322"/>
              <a:gd name="connsiteX0" fmla="*/ 490 w 4452969"/>
              <a:gd name="connsiteY0" fmla="*/ 5094539 h 5094539"/>
              <a:gd name="connsiteX1" fmla="*/ 89750 w 4452969"/>
              <a:gd name="connsiteY1" fmla="*/ 2647613 h 5094539"/>
              <a:gd name="connsiteX2" fmla="*/ 2243762 w 4452969"/>
              <a:gd name="connsiteY2" fmla="*/ 292426 h 5094539"/>
              <a:gd name="connsiteX3" fmla="*/ 3297740 w 4452969"/>
              <a:gd name="connsiteY3" fmla="*/ 285141 h 5094539"/>
              <a:gd name="connsiteX4" fmla="*/ 4226146 w 4452969"/>
              <a:gd name="connsiteY4" fmla="*/ 1305755 h 5094539"/>
              <a:gd name="connsiteX5" fmla="*/ 4127244 w 4452969"/>
              <a:gd name="connsiteY5" fmla="*/ 2123935 h 5094539"/>
              <a:gd name="connsiteX6" fmla="*/ 490 w 4452969"/>
              <a:gd name="connsiteY6" fmla="*/ 5094539 h 5094539"/>
              <a:gd name="connsiteX0" fmla="*/ 490 w 4452969"/>
              <a:gd name="connsiteY0" fmla="*/ 5123793 h 5123793"/>
              <a:gd name="connsiteX1" fmla="*/ 89750 w 4452969"/>
              <a:gd name="connsiteY1" fmla="*/ 2676867 h 5123793"/>
              <a:gd name="connsiteX2" fmla="*/ 2243762 w 4452969"/>
              <a:gd name="connsiteY2" fmla="*/ 321680 h 5123793"/>
              <a:gd name="connsiteX3" fmla="*/ 3297740 w 4452969"/>
              <a:gd name="connsiteY3" fmla="*/ 314395 h 5123793"/>
              <a:gd name="connsiteX4" fmla="*/ 4226146 w 4452969"/>
              <a:gd name="connsiteY4" fmla="*/ 1335009 h 5123793"/>
              <a:gd name="connsiteX5" fmla="*/ 4127244 w 4452969"/>
              <a:gd name="connsiteY5" fmla="*/ 2153189 h 5123793"/>
              <a:gd name="connsiteX6" fmla="*/ 490 w 4452969"/>
              <a:gd name="connsiteY6" fmla="*/ 5123793 h 5123793"/>
              <a:gd name="connsiteX0" fmla="*/ 490 w 4483510"/>
              <a:gd name="connsiteY0" fmla="*/ 5123793 h 5123793"/>
              <a:gd name="connsiteX1" fmla="*/ 89750 w 4483510"/>
              <a:gd name="connsiteY1" fmla="*/ 2676867 h 5123793"/>
              <a:gd name="connsiteX2" fmla="*/ 2243762 w 4483510"/>
              <a:gd name="connsiteY2" fmla="*/ 321680 h 5123793"/>
              <a:gd name="connsiteX3" fmla="*/ 3297740 w 4483510"/>
              <a:gd name="connsiteY3" fmla="*/ 314395 h 5123793"/>
              <a:gd name="connsiteX4" fmla="*/ 4226146 w 4483510"/>
              <a:gd name="connsiteY4" fmla="*/ 1335009 h 5123793"/>
              <a:gd name="connsiteX5" fmla="*/ 4127244 w 4483510"/>
              <a:gd name="connsiteY5" fmla="*/ 2153189 h 5123793"/>
              <a:gd name="connsiteX6" fmla="*/ 490 w 4483510"/>
              <a:gd name="connsiteY6" fmla="*/ 5123793 h 5123793"/>
              <a:gd name="connsiteX0" fmla="*/ 490 w 4500598"/>
              <a:gd name="connsiteY0" fmla="*/ 5123793 h 5123793"/>
              <a:gd name="connsiteX1" fmla="*/ 89750 w 4500598"/>
              <a:gd name="connsiteY1" fmla="*/ 2676867 h 5123793"/>
              <a:gd name="connsiteX2" fmla="*/ 2243762 w 4500598"/>
              <a:gd name="connsiteY2" fmla="*/ 321680 h 5123793"/>
              <a:gd name="connsiteX3" fmla="*/ 3297740 w 4500598"/>
              <a:gd name="connsiteY3" fmla="*/ 314395 h 5123793"/>
              <a:gd name="connsiteX4" fmla="*/ 4226146 w 4500598"/>
              <a:gd name="connsiteY4" fmla="*/ 1335009 h 5123793"/>
              <a:gd name="connsiteX5" fmla="*/ 4127244 w 4500598"/>
              <a:gd name="connsiteY5" fmla="*/ 2153189 h 5123793"/>
              <a:gd name="connsiteX6" fmla="*/ 490 w 4500598"/>
              <a:gd name="connsiteY6" fmla="*/ 5123793 h 5123793"/>
              <a:gd name="connsiteX0" fmla="*/ 490 w 4494615"/>
              <a:gd name="connsiteY0" fmla="*/ 5123793 h 5123793"/>
              <a:gd name="connsiteX1" fmla="*/ 89750 w 4494615"/>
              <a:gd name="connsiteY1" fmla="*/ 2676867 h 5123793"/>
              <a:gd name="connsiteX2" fmla="*/ 2243762 w 4494615"/>
              <a:gd name="connsiteY2" fmla="*/ 321680 h 5123793"/>
              <a:gd name="connsiteX3" fmla="*/ 3297740 w 4494615"/>
              <a:gd name="connsiteY3" fmla="*/ 314395 h 5123793"/>
              <a:gd name="connsiteX4" fmla="*/ 4226146 w 4494615"/>
              <a:gd name="connsiteY4" fmla="*/ 1335009 h 5123793"/>
              <a:gd name="connsiteX5" fmla="*/ 4127244 w 4494615"/>
              <a:gd name="connsiteY5" fmla="*/ 2153189 h 5123793"/>
              <a:gd name="connsiteX6" fmla="*/ 490 w 4494615"/>
              <a:gd name="connsiteY6" fmla="*/ 5123793 h 5123793"/>
              <a:gd name="connsiteX0" fmla="*/ 490 w 4505110"/>
              <a:gd name="connsiteY0" fmla="*/ 5123793 h 5123793"/>
              <a:gd name="connsiteX1" fmla="*/ 89750 w 4505110"/>
              <a:gd name="connsiteY1" fmla="*/ 2676867 h 5123793"/>
              <a:gd name="connsiteX2" fmla="*/ 2243762 w 4505110"/>
              <a:gd name="connsiteY2" fmla="*/ 321680 h 5123793"/>
              <a:gd name="connsiteX3" fmla="*/ 3297740 w 4505110"/>
              <a:gd name="connsiteY3" fmla="*/ 314395 h 5123793"/>
              <a:gd name="connsiteX4" fmla="*/ 4226146 w 4505110"/>
              <a:gd name="connsiteY4" fmla="*/ 1335009 h 5123793"/>
              <a:gd name="connsiteX5" fmla="*/ 4127244 w 4505110"/>
              <a:gd name="connsiteY5" fmla="*/ 2153189 h 5123793"/>
              <a:gd name="connsiteX6" fmla="*/ 490 w 4505110"/>
              <a:gd name="connsiteY6" fmla="*/ 5123793 h 5123793"/>
              <a:gd name="connsiteX0" fmla="*/ 490 w 4505110"/>
              <a:gd name="connsiteY0" fmla="*/ 5078540 h 5078540"/>
              <a:gd name="connsiteX1" fmla="*/ 89750 w 4505110"/>
              <a:gd name="connsiteY1" fmla="*/ 2631614 h 5078540"/>
              <a:gd name="connsiteX2" fmla="*/ 2281747 w 4505110"/>
              <a:gd name="connsiteY2" fmla="*/ 299217 h 5078540"/>
              <a:gd name="connsiteX3" fmla="*/ 3297740 w 4505110"/>
              <a:gd name="connsiteY3" fmla="*/ 269142 h 5078540"/>
              <a:gd name="connsiteX4" fmla="*/ 4226146 w 4505110"/>
              <a:gd name="connsiteY4" fmla="*/ 1289756 h 5078540"/>
              <a:gd name="connsiteX5" fmla="*/ 4127244 w 4505110"/>
              <a:gd name="connsiteY5" fmla="*/ 2107936 h 5078540"/>
              <a:gd name="connsiteX6" fmla="*/ 490 w 4505110"/>
              <a:gd name="connsiteY6" fmla="*/ 5078540 h 5078540"/>
              <a:gd name="connsiteX0" fmla="*/ 490 w 4505110"/>
              <a:gd name="connsiteY0" fmla="*/ 5119729 h 5119729"/>
              <a:gd name="connsiteX1" fmla="*/ 89750 w 4505110"/>
              <a:gd name="connsiteY1" fmla="*/ 2672803 h 5119729"/>
              <a:gd name="connsiteX2" fmla="*/ 2281747 w 4505110"/>
              <a:gd name="connsiteY2" fmla="*/ 340406 h 5119729"/>
              <a:gd name="connsiteX3" fmla="*/ 3297740 w 4505110"/>
              <a:gd name="connsiteY3" fmla="*/ 310331 h 5119729"/>
              <a:gd name="connsiteX4" fmla="*/ 4226146 w 4505110"/>
              <a:gd name="connsiteY4" fmla="*/ 1330945 h 5119729"/>
              <a:gd name="connsiteX5" fmla="*/ 4127244 w 4505110"/>
              <a:gd name="connsiteY5" fmla="*/ 2149125 h 5119729"/>
              <a:gd name="connsiteX6" fmla="*/ 490 w 4505110"/>
              <a:gd name="connsiteY6" fmla="*/ 5119729 h 5119729"/>
              <a:gd name="connsiteX0" fmla="*/ 490 w 4505110"/>
              <a:gd name="connsiteY0" fmla="*/ 5134925 h 5134925"/>
              <a:gd name="connsiteX1" fmla="*/ 89750 w 4505110"/>
              <a:gd name="connsiteY1" fmla="*/ 2687999 h 5134925"/>
              <a:gd name="connsiteX2" fmla="*/ 2281747 w 4505110"/>
              <a:gd name="connsiteY2" fmla="*/ 355602 h 5134925"/>
              <a:gd name="connsiteX3" fmla="*/ 3297740 w 4505110"/>
              <a:gd name="connsiteY3" fmla="*/ 325527 h 5134925"/>
              <a:gd name="connsiteX4" fmla="*/ 4226146 w 4505110"/>
              <a:gd name="connsiteY4" fmla="*/ 1346141 h 5134925"/>
              <a:gd name="connsiteX5" fmla="*/ 4127244 w 4505110"/>
              <a:gd name="connsiteY5" fmla="*/ 2164321 h 5134925"/>
              <a:gd name="connsiteX6" fmla="*/ 490 w 4505110"/>
              <a:gd name="connsiteY6" fmla="*/ 5134925 h 5134925"/>
              <a:gd name="connsiteX0" fmla="*/ 490 w 4505110"/>
              <a:gd name="connsiteY0" fmla="*/ 5057235 h 5057235"/>
              <a:gd name="connsiteX1" fmla="*/ 89750 w 4505110"/>
              <a:gd name="connsiteY1" fmla="*/ 2610309 h 5057235"/>
              <a:gd name="connsiteX2" fmla="*/ 2312134 w 4505110"/>
              <a:gd name="connsiteY2" fmla="*/ 369075 h 5057235"/>
              <a:gd name="connsiteX3" fmla="*/ 3297740 w 4505110"/>
              <a:gd name="connsiteY3" fmla="*/ 247837 h 5057235"/>
              <a:gd name="connsiteX4" fmla="*/ 4226146 w 4505110"/>
              <a:gd name="connsiteY4" fmla="*/ 1268451 h 5057235"/>
              <a:gd name="connsiteX5" fmla="*/ 4127244 w 4505110"/>
              <a:gd name="connsiteY5" fmla="*/ 2086631 h 5057235"/>
              <a:gd name="connsiteX6" fmla="*/ 490 w 4505110"/>
              <a:gd name="connsiteY6" fmla="*/ 5057235 h 5057235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24132 h 5124132"/>
              <a:gd name="connsiteX1" fmla="*/ 89750 w 4505110"/>
              <a:gd name="connsiteY1" fmla="*/ 2677206 h 5124132"/>
              <a:gd name="connsiteX2" fmla="*/ 2270352 w 4505110"/>
              <a:gd name="connsiteY2" fmla="*/ 352407 h 5124132"/>
              <a:gd name="connsiteX3" fmla="*/ 3297740 w 4505110"/>
              <a:gd name="connsiteY3" fmla="*/ 314734 h 5124132"/>
              <a:gd name="connsiteX4" fmla="*/ 4226146 w 4505110"/>
              <a:gd name="connsiteY4" fmla="*/ 1335348 h 5124132"/>
              <a:gd name="connsiteX5" fmla="*/ 4127244 w 4505110"/>
              <a:gd name="connsiteY5" fmla="*/ 2153528 h 5124132"/>
              <a:gd name="connsiteX6" fmla="*/ 490 w 4505110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3451 w 4508071"/>
              <a:gd name="connsiteY0" fmla="*/ 5124132 h 5124132"/>
              <a:gd name="connsiteX1" fmla="*/ 9147 w 4508071"/>
              <a:gd name="connsiteY1" fmla="*/ 2768368 h 5124132"/>
              <a:gd name="connsiteX2" fmla="*/ 2273313 w 4508071"/>
              <a:gd name="connsiteY2" fmla="*/ 352407 h 5124132"/>
              <a:gd name="connsiteX3" fmla="*/ 3300701 w 4508071"/>
              <a:gd name="connsiteY3" fmla="*/ 314734 h 5124132"/>
              <a:gd name="connsiteX4" fmla="*/ 4229107 w 4508071"/>
              <a:gd name="connsiteY4" fmla="*/ 1335348 h 5124132"/>
              <a:gd name="connsiteX5" fmla="*/ 4130205 w 4508071"/>
              <a:gd name="connsiteY5" fmla="*/ 2153528 h 5124132"/>
              <a:gd name="connsiteX6" fmla="*/ 3451 w 4508071"/>
              <a:gd name="connsiteY6" fmla="*/ 5124132 h 5124132"/>
              <a:gd name="connsiteX0" fmla="*/ 0 w 4504620"/>
              <a:gd name="connsiteY0" fmla="*/ 5124132 h 5124132"/>
              <a:gd name="connsiteX1" fmla="*/ 5696 w 4504620"/>
              <a:gd name="connsiteY1" fmla="*/ 2768368 h 5124132"/>
              <a:gd name="connsiteX2" fmla="*/ 2269862 w 4504620"/>
              <a:gd name="connsiteY2" fmla="*/ 352407 h 5124132"/>
              <a:gd name="connsiteX3" fmla="*/ 3297250 w 4504620"/>
              <a:gd name="connsiteY3" fmla="*/ 314734 h 5124132"/>
              <a:gd name="connsiteX4" fmla="*/ 4225656 w 4504620"/>
              <a:gd name="connsiteY4" fmla="*/ 1335348 h 5124132"/>
              <a:gd name="connsiteX5" fmla="*/ 4126754 w 4504620"/>
              <a:gd name="connsiteY5" fmla="*/ 2153528 h 5124132"/>
              <a:gd name="connsiteX6" fmla="*/ 0 w 4504620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428517 w 4499040"/>
              <a:gd name="connsiteY0" fmla="*/ 3270684 h 3270684"/>
              <a:gd name="connsiteX1" fmla="*/ 116 w 4499040"/>
              <a:gd name="connsiteY1" fmla="*/ 2768368 h 3270684"/>
              <a:gd name="connsiteX2" fmla="*/ 2264282 w 4499040"/>
              <a:gd name="connsiteY2" fmla="*/ 352407 h 3270684"/>
              <a:gd name="connsiteX3" fmla="*/ 3291670 w 4499040"/>
              <a:gd name="connsiteY3" fmla="*/ 314734 h 3270684"/>
              <a:gd name="connsiteX4" fmla="*/ 4220076 w 4499040"/>
              <a:gd name="connsiteY4" fmla="*/ 1335348 h 3270684"/>
              <a:gd name="connsiteX5" fmla="*/ 4121174 w 4499040"/>
              <a:gd name="connsiteY5" fmla="*/ 2153528 h 3270684"/>
              <a:gd name="connsiteX6" fmla="*/ 428517 w 4499040"/>
              <a:gd name="connsiteY6" fmla="*/ 3270684 h 3270684"/>
              <a:gd name="connsiteX0" fmla="*/ 374880 w 4445403"/>
              <a:gd name="connsiteY0" fmla="*/ 3270684 h 3270684"/>
              <a:gd name="connsiteX1" fmla="*/ 132 w 4445403"/>
              <a:gd name="connsiteY1" fmla="*/ 929554 h 3270684"/>
              <a:gd name="connsiteX2" fmla="*/ 2210645 w 4445403"/>
              <a:gd name="connsiteY2" fmla="*/ 352407 h 3270684"/>
              <a:gd name="connsiteX3" fmla="*/ 3238033 w 4445403"/>
              <a:gd name="connsiteY3" fmla="*/ 314734 h 3270684"/>
              <a:gd name="connsiteX4" fmla="*/ 4166439 w 4445403"/>
              <a:gd name="connsiteY4" fmla="*/ 1335348 h 3270684"/>
              <a:gd name="connsiteX5" fmla="*/ 4067537 w 4445403"/>
              <a:gd name="connsiteY5" fmla="*/ 2153528 h 3270684"/>
              <a:gd name="connsiteX6" fmla="*/ 374880 w 4445403"/>
              <a:gd name="connsiteY6" fmla="*/ 3270684 h 3270684"/>
              <a:gd name="connsiteX0" fmla="*/ 370004 w 4440527"/>
              <a:gd name="connsiteY0" fmla="*/ 3799928 h 3799928"/>
              <a:gd name="connsiteX1" fmla="*/ 134 w 4440527"/>
              <a:gd name="connsiteY1" fmla="*/ 219915 h 3799928"/>
              <a:gd name="connsiteX2" fmla="*/ 2205769 w 4440527"/>
              <a:gd name="connsiteY2" fmla="*/ 881651 h 3799928"/>
              <a:gd name="connsiteX3" fmla="*/ 3233157 w 4440527"/>
              <a:gd name="connsiteY3" fmla="*/ 843978 h 3799928"/>
              <a:gd name="connsiteX4" fmla="*/ 4161563 w 4440527"/>
              <a:gd name="connsiteY4" fmla="*/ 1864592 h 3799928"/>
              <a:gd name="connsiteX5" fmla="*/ 4062661 w 4440527"/>
              <a:gd name="connsiteY5" fmla="*/ 2682772 h 3799928"/>
              <a:gd name="connsiteX6" fmla="*/ 370004 w 4440527"/>
              <a:gd name="connsiteY6" fmla="*/ 3799928 h 3799928"/>
              <a:gd name="connsiteX0" fmla="*/ 203 w 4480435"/>
              <a:gd name="connsiteY0" fmla="*/ 2634207 h 2912129"/>
              <a:gd name="connsiteX1" fmla="*/ 40042 w 4480435"/>
              <a:gd name="connsiteY1" fmla="*/ 219915 h 2912129"/>
              <a:gd name="connsiteX2" fmla="*/ 2245677 w 4480435"/>
              <a:gd name="connsiteY2" fmla="*/ 881651 h 2912129"/>
              <a:gd name="connsiteX3" fmla="*/ 3273065 w 4480435"/>
              <a:gd name="connsiteY3" fmla="*/ 843978 h 2912129"/>
              <a:gd name="connsiteX4" fmla="*/ 4201471 w 4480435"/>
              <a:gd name="connsiteY4" fmla="*/ 1864592 h 2912129"/>
              <a:gd name="connsiteX5" fmla="*/ 4102569 w 4480435"/>
              <a:gd name="connsiteY5" fmla="*/ 2682772 h 2912129"/>
              <a:gd name="connsiteX6" fmla="*/ 203 w 4480435"/>
              <a:gd name="connsiteY6" fmla="*/ 2634207 h 2912129"/>
              <a:gd name="connsiteX0" fmla="*/ 72 w 4480304"/>
              <a:gd name="connsiteY0" fmla="*/ 2485908 h 2763830"/>
              <a:gd name="connsiteX1" fmla="*/ 108195 w 4480304"/>
              <a:gd name="connsiteY1" fmla="*/ 232573 h 2763830"/>
              <a:gd name="connsiteX2" fmla="*/ 2245546 w 4480304"/>
              <a:gd name="connsiteY2" fmla="*/ 733352 h 2763830"/>
              <a:gd name="connsiteX3" fmla="*/ 3272934 w 4480304"/>
              <a:gd name="connsiteY3" fmla="*/ 695679 h 2763830"/>
              <a:gd name="connsiteX4" fmla="*/ 4201340 w 4480304"/>
              <a:gd name="connsiteY4" fmla="*/ 1716293 h 2763830"/>
              <a:gd name="connsiteX5" fmla="*/ 4102438 w 4480304"/>
              <a:gd name="connsiteY5" fmla="*/ 2534473 h 2763830"/>
              <a:gd name="connsiteX6" fmla="*/ 72 w 4480304"/>
              <a:gd name="connsiteY6" fmla="*/ 2485908 h 2763830"/>
              <a:gd name="connsiteX0" fmla="*/ 25049 w 4505281"/>
              <a:gd name="connsiteY0" fmla="*/ 2674893 h 2952815"/>
              <a:gd name="connsiteX1" fmla="*/ 1479 w 4505281"/>
              <a:gd name="connsiteY1" fmla="*/ 216703 h 2952815"/>
              <a:gd name="connsiteX2" fmla="*/ 2270523 w 4505281"/>
              <a:gd name="connsiteY2" fmla="*/ 922337 h 2952815"/>
              <a:gd name="connsiteX3" fmla="*/ 3297911 w 4505281"/>
              <a:gd name="connsiteY3" fmla="*/ 884664 h 2952815"/>
              <a:gd name="connsiteX4" fmla="*/ 4226317 w 4505281"/>
              <a:gd name="connsiteY4" fmla="*/ 1905278 h 2952815"/>
              <a:gd name="connsiteX5" fmla="*/ 4127415 w 4505281"/>
              <a:gd name="connsiteY5" fmla="*/ 2723458 h 2952815"/>
              <a:gd name="connsiteX6" fmla="*/ 25049 w 4505281"/>
              <a:gd name="connsiteY6" fmla="*/ 2674893 h 2952815"/>
              <a:gd name="connsiteX0" fmla="*/ 25049 w 4505281"/>
              <a:gd name="connsiteY0" fmla="*/ 2660261 h 2951272"/>
              <a:gd name="connsiteX1" fmla="*/ 1479 w 4505281"/>
              <a:gd name="connsiteY1" fmla="*/ 216703 h 2951272"/>
              <a:gd name="connsiteX2" fmla="*/ 2270523 w 4505281"/>
              <a:gd name="connsiteY2" fmla="*/ 922337 h 2951272"/>
              <a:gd name="connsiteX3" fmla="*/ 3297911 w 4505281"/>
              <a:gd name="connsiteY3" fmla="*/ 884664 h 2951272"/>
              <a:gd name="connsiteX4" fmla="*/ 4226317 w 4505281"/>
              <a:gd name="connsiteY4" fmla="*/ 1905278 h 2951272"/>
              <a:gd name="connsiteX5" fmla="*/ 4127415 w 4505281"/>
              <a:gd name="connsiteY5" fmla="*/ 2723458 h 2951272"/>
              <a:gd name="connsiteX6" fmla="*/ 25049 w 4505281"/>
              <a:gd name="connsiteY6" fmla="*/ 2660261 h 2951272"/>
              <a:gd name="connsiteX0" fmla="*/ 462652 w 4503910"/>
              <a:gd name="connsiteY0" fmla="*/ 2431018 h 2929640"/>
              <a:gd name="connsiteX1" fmla="*/ 108 w 4503910"/>
              <a:gd name="connsiteY1" fmla="*/ 216703 h 2929640"/>
              <a:gd name="connsiteX2" fmla="*/ 2269152 w 4503910"/>
              <a:gd name="connsiteY2" fmla="*/ 922337 h 2929640"/>
              <a:gd name="connsiteX3" fmla="*/ 3296540 w 4503910"/>
              <a:gd name="connsiteY3" fmla="*/ 884664 h 2929640"/>
              <a:gd name="connsiteX4" fmla="*/ 4224946 w 4503910"/>
              <a:gd name="connsiteY4" fmla="*/ 1905278 h 2929640"/>
              <a:gd name="connsiteX5" fmla="*/ 4126044 w 4503910"/>
              <a:gd name="connsiteY5" fmla="*/ 2723458 h 2929640"/>
              <a:gd name="connsiteX6" fmla="*/ 462652 w 4503910"/>
              <a:gd name="connsiteY6" fmla="*/ 2431018 h 2929640"/>
              <a:gd name="connsiteX0" fmla="*/ 3955 w 4508575"/>
              <a:gd name="connsiteY0" fmla="*/ 2670015 h 2952298"/>
              <a:gd name="connsiteX1" fmla="*/ 4773 w 4508575"/>
              <a:gd name="connsiteY1" fmla="*/ 216703 h 2952298"/>
              <a:gd name="connsiteX2" fmla="*/ 2273817 w 4508575"/>
              <a:gd name="connsiteY2" fmla="*/ 922337 h 2952298"/>
              <a:gd name="connsiteX3" fmla="*/ 3301205 w 4508575"/>
              <a:gd name="connsiteY3" fmla="*/ 884664 h 2952298"/>
              <a:gd name="connsiteX4" fmla="*/ 4229611 w 4508575"/>
              <a:gd name="connsiteY4" fmla="*/ 1905278 h 2952298"/>
              <a:gd name="connsiteX5" fmla="*/ 4130709 w 4508575"/>
              <a:gd name="connsiteY5" fmla="*/ 2723458 h 2952298"/>
              <a:gd name="connsiteX6" fmla="*/ 3955 w 4508575"/>
              <a:gd name="connsiteY6" fmla="*/ 2670015 h 2952298"/>
              <a:gd name="connsiteX0" fmla="*/ 24 w 4504644"/>
              <a:gd name="connsiteY0" fmla="*/ 2697192 h 2979475"/>
              <a:gd name="connsiteX1" fmla="*/ 322756 w 4504644"/>
              <a:gd name="connsiteY1" fmla="*/ 214615 h 2979475"/>
              <a:gd name="connsiteX2" fmla="*/ 2269886 w 4504644"/>
              <a:gd name="connsiteY2" fmla="*/ 949514 h 2979475"/>
              <a:gd name="connsiteX3" fmla="*/ 3297274 w 4504644"/>
              <a:gd name="connsiteY3" fmla="*/ 911841 h 2979475"/>
              <a:gd name="connsiteX4" fmla="*/ 4225680 w 4504644"/>
              <a:gd name="connsiteY4" fmla="*/ 1932455 h 2979475"/>
              <a:gd name="connsiteX5" fmla="*/ 4126778 w 4504644"/>
              <a:gd name="connsiteY5" fmla="*/ 2750635 h 2979475"/>
              <a:gd name="connsiteX6" fmla="*/ 24 w 4504644"/>
              <a:gd name="connsiteY6" fmla="*/ 2697192 h 2979475"/>
              <a:gd name="connsiteX0" fmla="*/ 906 w 4505526"/>
              <a:gd name="connsiteY0" fmla="*/ 2679070 h 2961353"/>
              <a:gd name="connsiteX1" fmla="*/ 11479 w 4505526"/>
              <a:gd name="connsiteY1" fmla="*/ 216003 h 2961353"/>
              <a:gd name="connsiteX2" fmla="*/ 2270768 w 4505526"/>
              <a:gd name="connsiteY2" fmla="*/ 931392 h 2961353"/>
              <a:gd name="connsiteX3" fmla="*/ 3298156 w 4505526"/>
              <a:gd name="connsiteY3" fmla="*/ 893719 h 2961353"/>
              <a:gd name="connsiteX4" fmla="*/ 4226562 w 4505526"/>
              <a:gd name="connsiteY4" fmla="*/ 1914333 h 2961353"/>
              <a:gd name="connsiteX5" fmla="*/ 4127660 w 4505526"/>
              <a:gd name="connsiteY5" fmla="*/ 2732513 h 2961353"/>
              <a:gd name="connsiteX6" fmla="*/ 906 w 4505526"/>
              <a:gd name="connsiteY6" fmla="*/ 2679070 h 2961353"/>
              <a:gd name="connsiteX0" fmla="*/ 7410 w 4512030"/>
              <a:gd name="connsiteY0" fmla="*/ 2688128 h 2970411"/>
              <a:gd name="connsiteX1" fmla="*/ 3351 w 4512030"/>
              <a:gd name="connsiteY1" fmla="*/ 215306 h 2970411"/>
              <a:gd name="connsiteX2" fmla="*/ 2277272 w 4512030"/>
              <a:gd name="connsiteY2" fmla="*/ 940450 h 2970411"/>
              <a:gd name="connsiteX3" fmla="*/ 3304660 w 4512030"/>
              <a:gd name="connsiteY3" fmla="*/ 902777 h 2970411"/>
              <a:gd name="connsiteX4" fmla="*/ 4233066 w 4512030"/>
              <a:gd name="connsiteY4" fmla="*/ 1923391 h 2970411"/>
              <a:gd name="connsiteX5" fmla="*/ 4134164 w 4512030"/>
              <a:gd name="connsiteY5" fmla="*/ 2741571 h 2970411"/>
              <a:gd name="connsiteX6" fmla="*/ 7410 w 4512030"/>
              <a:gd name="connsiteY6" fmla="*/ 2688128 h 2970411"/>
              <a:gd name="connsiteX0" fmla="*/ 4213 w 4508833"/>
              <a:gd name="connsiteY0" fmla="*/ 2688128 h 2970411"/>
              <a:gd name="connsiteX1" fmla="*/ 154 w 4508833"/>
              <a:gd name="connsiteY1" fmla="*/ 215306 h 2970411"/>
              <a:gd name="connsiteX2" fmla="*/ 2274075 w 4508833"/>
              <a:gd name="connsiteY2" fmla="*/ 940450 h 2970411"/>
              <a:gd name="connsiteX3" fmla="*/ 3301463 w 4508833"/>
              <a:gd name="connsiteY3" fmla="*/ 902777 h 2970411"/>
              <a:gd name="connsiteX4" fmla="*/ 4229869 w 4508833"/>
              <a:gd name="connsiteY4" fmla="*/ 1923391 h 2970411"/>
              <a:gd name="connsiteX5" fmla="*/ 4130967 w 4508833"/>
              <a:gd name="connsiteY5" fmla="*/ 2741571 h 2970411"/>
              <a:gd name="connsiteX6" fmla="*/ 4213 w 4508833"/>
              <a:gd name="connsiteY6" fmla="*/ 2688128 h 2970411"/>
              <a:gd name="connsiteX0" fmla="*/ 6670 w 4511290"/>
              <a:gd name="connsiteY0" fmla="*/ 2688128 h 2970411"/>
              <a:gd name="connsiteX1" fmla="*/ 2611 w 4511290"/>
              <a:gd name="connsiteY1" fmla="*/ 215306 h 2970411"/>
              <a:gd name="connsiteX2" fmla="*/ 2276532 w 4511290"/>
              <a:gd name="connsiteY2" fmla="*/ 940450 h 2970411"/>
              <a:gd name="connsiteX3" fmla="*/ 3303920 w 4511290"/>
              <a:gd name="connsiteY3" fmla="*/ 902777 h 2970411"/>
              <a:gd name="connsiteX4" fmla="*/ 4232326 w 4511290"/>
              <a:gd name="connsiteY4" fmla="*/ 1923391 h 2970411"/>
              <a:gd name="connsiteX5" fmla="*/ 4133424 w 4511290"/>
              <a:gd name="connsiteY5" fmla="*/ 2741571 h 2970411"/>
              <a:gd name="connsiteX6" fmla="*/ 6670 w 4511290"/>
              <a:gd name="connsiteY6" fmla="*/ 2688128 h 2970411"/>
              <a:gd name="connsiteX0" fmla="*/ 4059 w 4508679"/>
              <a:gd name="connsiteY0" fmla="*/ 2688128 h 2970411"/>
              <a:gd name="connsiteX1" fmla="*/ 0 w 4508679"/>
              <a:gd name="connsiteY1" fmla="*/ 215306 h 2970411"/>
              <a:gd name="connsiteX2" fmla="*/ 2273921 w 4508679"/>
              <a:gd name="connsiteY2" fmla="*/ 940450 h 2970411"/>
              <a:gd name="connsiteX3" fmla="*/ 3301309 w 4508679"/>
              <a:gd name="connsiteY3" fmla="*/ 902777 h 2970411"/>
              <a:gd name="connsiteX4" fmla="*/ 4229715 w 4508679"/>
              <a:gd name="connsiteY4" fmla="*/ 1923391 h 2970411"/>
              <a:gd name="connsiteX5" fmla="*/ 4130813 w 4508679"/>
              <a:gd name="connsiteY5" fmla="*/ 2741571 h 2970411"/>
              <a:gd name="connsiteX6" fmla="*/ 4059 w 4508679"/>
              <a:gd name="connsiteY6" fmla="*/ 2688128 h 2970411"/>
              <a:gd name="connsiteX0" fmla="*/ 4805 w 4509425"/>
              <a:gd name="connsiteY0" fmla="*/ 2688128 h 2970411"/>
              <a:gd name="connsiteX1" fmla="*/ 746 w 4509425"/>
              <a:gd name="connsiteY1" fmla="*/ 215306 h 2970411"/>
              <a:gd name="connsiteX2" fmla="*/ 2274667 w 4509425"/>
              <a:gd name="connsiteY2" fmla="*/ 940450 h 2970411"/>
              <a:gd name="connsiteX3" fmla="*/ 3302055 w 4509425"/>
              <a:gd name="connsiteY3" fmla="*/ 902777 h 2970411"/>
              <a:gd name="connsiteX4" fmla="*/ 4230461 w 4509425"/>
              <a:gd name="connsiteY4" fmla="*/ 1923391 h 2970411"/>
              <a:gd name="connsiteX5" fmla="*/ 4131559 w 4509425"/>
              <a:gd name="connsiteY5" fmla="*/ 2741571 h 2970411"/>
              <a:gd name="connsiteX6" fmla="*/ 4805 w 4509425"/>
              <a:gd name="connsiteY6" fmla="*/ 2688128 h 2970411"/>
              <a:gd name="connsiteX0" fmla="*/ 4805 w 4509425"/>
              <a:gd name="connsiteY0" fmla="*/ 2688128 h 2970411"/>
              <a:gd name="connsiteX1" fmla="*/ 746 w 4509425"/>
              <a:gd name="connsiteY1" fmla="*/ 215306 h 2970411"/>
              <a:gd name="connsiteX2" fmla="*/ 2274667 w 4509425"/>
              <a:gd name="connsiteY2" fmla="*/ 940450 h 2970411"/>
              <a:gd name="connsiteX3" fmla="*/ 3302055 w 4509425"/>
              <a:gd name="connsiteY3" fmla="*/ 902777 h 2970411"/>
              <a:gd name="connsiteX4" fmla="*/ 4230461 w 4509425"/>
              <a:gd name="connsiteY4" fmla="*/ 1923391 h 2970411"/>
              <a:gd name="connsiteX5" fmla="*/ 4131559 w 4509425"/>
              <a:gd name="connsiteY5" fmla="*/ 2741571 h 2970411"/>
              <a:gd name="connsiteX6" fmla="*/ 4805 w 4509425"/>
              <a:gd name="connsiteY6" fmla="*/ 2688128 h 2970411"/>
              <a:gd name="connsiteX0" fmla="*/ 4805 w 4450765"/>
              <a:gd name="connsiteY0" fmla="*/ 2688128 h 2970411"/>
              <a:gd name="connsiteX1" fmla="*/ 746 w 4450765"/>
              <a:gd name="connsiteY1" fmla="*/ 215306 h 2970411"/>
              <a:gd name="connsiteX2" fmla="*/ 2274667 w 4450765"/>
              <a:gd name="connsiteY2" fmla="*/ 940450 h 2970411"/>
              <a:gd name="connsiteX3" fmla="*/ 3526419 w 4450765"/>
              <a:gd name="connsiteY3" fmla="*/ 2468452 h 2970411"/>
              <a:gd name="connsiteX4" fmla="*/ 4230461 w 4450765"/>
              <a:gd name="connsiteY4" fmla="*/ 1923391 h 2970411"/>
              <a:gd name="connsiteX5" fmla="*/ 4131559 w 4450765"/>
              <a:gd name="connsiteY5" fmla="*/ 2741571 h 2970411"/>
              <a:gd name="connsiteX6" fmla="*/ 4805 w 4450765"/>
              <a:gd name="connsiteY6" fmla="*/ 2688128 h 2970411"/>
              <a:gd name="connsiteX0" fmla="*/ 4805 w 4450765"/>
              <a:gd name="connsiteY0" fmla="*/ 2620168 h 2902451"/>
              <a:gd name="connsiteX1" fmla="*/ 746 w 4450765"/>
              <a:gd name="connsiteY1" fmla="*/ 147346 h 2902451"/>
              <a:gd name="connsiteX2" fmla="*/ 3235532 w 4450765"/>
              <a:gd name="connsiteY2" fmla="*/ 2277208 h 2902451"/>
              <a:gd name="connsiteX3" fmla="*/ 3526419 w 4450765"/>
              <a:gd name="connsiteY3" fmla="*/ 2400492 h 2902451"/>
              <a:gd name="connsiteX4" fmla="*/ 4230461 w 4450765"/>
              <a:gd name="connsiteY4" fmla="*/ 1855431 h 2902451"/>
              <a:gd name="connsiteX5" fmla="*/ 4131559 w 4450765"/>
              <a:gd name="connsiteY5" fmla="*/ 2673611 h 2902451"/>
              <a:gd name="connsiteX6" fmla="*/ 4805 w 4450765"/>
              <a:gd name="connsiteY6" fmla="*/ 2620168 h 2902451"/>
              <a:gd name="connsiteX0" fmla="*/ 4805 w 4250432"/>
              <a:gd name="connsiteY0" fmla="*/ 2620168 h 4802875"/>
              <a:gd name="connsiteX1" fmla="*/ 746 w 4250432"/>
              <a:gd name="connsiteY1" fmla="*/ 147346 h 4802875"/>
              <a:gd name="connsiteX2" fmla="*/ 3235532 w 4250432"/>
              <a:gd name="connsiteY2" fmla="*/ 2277208 h 4802875"/>
              <a:gd name="connsiteX3" fmla="*/ 3526419 w 4250432"/>
              <a:gd name="connsiteY3" fmla="*/ 2400492 h 4802875"/>
              <a:gd name="connsiteX4" fmla="*/ 4230461 w 4250432"/>
              <a:gd name="connsiteY4" fmla="*/ 1855431 h 4802875"/>
              <a:gd name="connsiteX5" fmla="*/ 2658558 w 4250432"/>
              <a:gd name="connsiteY5" fmla="*/ 4683138 h 4802875"/>
              <a:gd name="connsiteX6" fmla="*/ 4805 w 4250432"/>
              <a:gd name="connsiteY6" fmla="*/ 2620168 h 4802875"/>
              <a:gd name="connsiteX0" fmla="*/ 4805 w 3627296"/>
              <a:gd name="connsiteY0" fmla="*/ 2620168 h 4802875"/>
              <a:gd name="connsiteX1" fmla="*/ 746 w 3627296"/>
              <a:gd name="connsiteY1" fmla="*/ 147346 h 4802875"/>
              <a:gd name="connsiteX2" fmla="*/ 3235532 w 3627296"/>
              <a:gd name="connsiteY2" fmla="*/ 2277208 h 4802875"/>
              <a:gd name="connsiteX3" fmla="*/ 3526419 w 3627296"/>
              <a:gd name="connsiteY3" fmla="*/ 2400492 h 4802875"/>
              <a:gd name="connsiteX4" fmla="*/ 3479328 w 3627296"/>
              <a:gd name="connsiteY4" fmla="*/ 4333196 h 4802875"/>
              <a:gd name="connsiteX5" fmla="*/ 2658558 w 3627296"/>
              <a:gd name="connsiteY5" fmla="*/ 4683138 h 4802875"/>
              <a:gd name="connsiteX6" fmla="*/ 4805 w 3627296"/>
              <a:gd name="connsiteY6" fmla="*/ 2620168 h 4802875"/>
              <a:gd name="connsiteX0" fmla="*/ 4805 w 4557060"/>
              <a:gd name="connsiteY0" fmla="*/ 2620168 h 4802875"/>
              <a:gd name="connsiteX1" fmla="*/ 746 w 4557060"/>
              <a:gd name="connsiteY1" fmla="*/ 147346 h 4802875"/>
              <a:gd name="connsiteX2" fmla="*/ 3235532 w 4557060"/>
              <a:gd name="connsiteY2" fmla="*/ 2277208 h 4802875"/>
              <a:gd name="connsiteX3" fmla="*/ 4555569 w 4557060"/>
              <a:gd name="connsiteY3" fmla="*/ 3946657 h 4802875"/>
              <a:gd name="connsiteX4" fmla="*/ 3479328 w 4557060"/>
              <a:gd name="connsiteY4" fmla="*/ 4333196 h 4802875"/>
              <a:gd name="connsiteX5" fmla="*/ 2658558 w 4557060"/>
              <a:gd name="connsiteY5" fmla="*/ 4683138 h 4802875"/>
              <a:gd name="connsiteX6" fmla="*/ 4805 w 4557060"/>
              <a:gd name="connsiteY6" fmla="*/ 2620168 h 4802875"/>
              <a:gd name="connsiteX0" fmla="*/ 4805 w 4715207"/>
              <a:gd name="connsiteY0" fmla="*/ 2594769 h 4777476"/>
              <a:gd name="connsiteX1" fmla="*/ 746 w 4715207"/>
              <a:gd name="connsiteY1" fmla="*/ 121947 h 4777476"/>
              <a:gd name="connsiteX2" fmla="*/ 4259805 w 4715207"/>
              <a:gd name="connsiteY2" fmla="*/ 3183411 h 4777476"/>
              <a:gd name="connsiteX3" fmla="*/ 4555569 w 4715207"/>
              <a:gd name="connsiteY3" fmla="*/ 3921258 h 4777476"/>
              <a:gd name="connsiteX4" fmla="*/ 3479328 w 4715207"/>
              <a:gd name="connsiteY4" fmla="*/ 4307797 h 4777476"/>
              <a:gd name="connsiteX5" fmla="*/ 2658558 w 4715207"/>
              <a:gd name="connsiteY5" fmla="*/ 4657739 h 4777476"/>
              <a:gd name="connsiteX6" fmla="*/ 4805 w 4715207"/>
              <a:gd name="connsiteY6" fmla="*/ 2594769 h 4777476"/>
              <a:gd name="connsiteX0" fmla="*/ 4805 w 4693492"/>
              <a:gd name="connsiteY0" fmla="*/ 2594769 h 4777476"/>
              <a:gd name="connsiteX1" fmla="*/ 746 w 4693492"/>
              <a:gd name="connsiteY1" fmla="*/ 121947 h 4777476"/>
              <a:gd name="connsiteX2" fmla="*/ 4259805 w 4693492"/>
              <a:gd name="connsiteY2" fmla="*/ 3183411 h 4777476"/>
              <a:gd name="connsiteX3" fmla="*/ 4511672 w 4693492"/>
              <a:gd name="connsiteY3" fmla="*/ 4033440 h 4777476"/>
              <a:gd name="connsiteX4" fmla="*/ 3479328 w 4693492"/>
              <a:gd name="connsiteY4" fmla="*/ 4307797 h 4777476"/>
              <a:gd name="connsiteX5" fmla="*/ 2658558 w 4693492"/>
              <a:gd name="connsiteY5" fmla="*/ 4657739 h 4777476"/>
              <a:gd name="connsiteX6" fmla="*/ 4805 w 4693492"/>
              <a:gd name="connsiteY6" fmla="*/ 2594769 h 4777476"/>
              <a:gd name="connsiteX0" fmla="*/ 4805 w 4690646"/>
              <a:gd name="connsiteY0" fmla="*/ 2589410 h 4772117"/>
              <a:gd name="connsiteX1" fmla="*/ 746 w 4690646"/>
              <a:gd name="connsiteY1" fmla="*/ 116588 h 4772117"/>
              <a:gd name="connsiteX2" fmla="*/ 4254927 w 4690646"/>
              <a:gd name="connsiteY2" fmla="*/ 3426804 h 4772117"/>
              <a:gd name="connsiteX3" fmla="*/ 4511672 w 4690646"/>
              <a:gd name="connsiteY3" fmla="*/ 4028081 h 4772117"/>
              <a:gd name="connsiteX4" fmla="*/ 3479328 w 4690646"/>
              <a:gd name="connsiteY4" fmla="*/ 4302438 h 4772117"/>
              <a:gd name="connsiteX5" fmla="*/ 2658558 w 4690646"/>
              <a:gd name="connsiteY5" fmla="*/ 4652380 h 4772117"/>
              <a:gd name="connsiteX6" fmla="*/ 4805 w 4690646"/>
              <a:gd name="connsiteY6" fmla="*/ 2589410 h 4772117"/>
              <a:gd name="connsiteX0" fmla="*/ 4805 w 4682212"/>
              <a:gd name="connsiteY0" fmla="*/ 2594768 h 4777475"/>
              <a:gd name="connsiteX1" fmla="*/ 746 w 4682212"/>
              <a:gd name="connsiteY1" fmla="*/ 121946 h 4777475"/>
              <a:gd name="connsiteX2" fmla="*/ 4240295 w 4682212"/>
              <a:gd name="connsiteY2" fmla="*/ 3183411 h 4777475"/>
              <a:gd name="connsiteX3" fmla="*/ 4511672 w 4682212"/>
              <a:gd name="connsiteY3" fmla="*/ 4033439 h 4777475"/>
              <a:gd name="connsiteX4" fmla="*/ 3479328 w 4682212"/>
              <a:gd name="connsiteY4" fmla="*/ 4307796 h 4777475"/>
              <a:gd name="connsiteX5" fmla="*/ 2658558 w 4682212"/>
              <a:gd name="connsiteY5" fmla="*/ 4657738 h 4777475"/>
              <a:gd name="connsiteX6" fmla="*/ 4805 w 4682212"/>
              <a:gd name="connsiteY6" fmla="*/ 2594768 h 4777475"/>
              <a:gd name="connsiteX0" fmla="*/ 4805 w 4676680"/>
              <a:gd name="connsiteY0" fmla="*/ 2591977 h 4774684"/>
              <a:gd name="connsiteX1" fmla="*/ 746 w 4676680"/>
              <a:gd name="connsiteY1" fmla="*/ 119155 h 4774684"/>
              <a:gd name="connsiteX2" fmla="*/ 4230541 w 4676680"/>
              <a:gd name="connsiteY2" fmla="*/ 3307435 h 4774684"/>
              <a:gd name="connsiteX3" fmla="*/ 4511672 w 4676680"/>
              <a:gd name="connsiteY3" fmla="*/ 4030648 h 4774684"/>
              <a:gd name="connsiteX4" fmla="*/ 3479328 w 4676680"/>
              <a:gd name="connsiteY4" fmla="*/ 4305005 h 4774684"/>
              <a:gd name="connsiteX5" fmla="*/ 2658558 w 4676680"/>
              <a:gd name="connsiteY5" fmla="*/ 4654947 h 4774684"/>
              <a:gd name="connsiteX6" fmla="*/ 4805 w 4676680"/>
              <a:gd name="connsiteY6" fmla="*/ 2591977 h 4774684"/>
              <a:gd name="connsiteX0" fmla="*/ 4805 w 4685006"/>
              <a:gd name="connsiteY0" fmla="*/ 2594549 h 4777256"/>
              <a:gd name="connsiteX1" fmla="*/ 746 w 4685006"/>
              <a:gd name="connsiteY1" fmla="*/ 121727 h 4777256"/>
              <a:gd name="connsiteX2" fmla="*/ 4245173 w 4685006"/>
              <a:gd name="connsiteY2" fmla="*/ 3192948 h 4777256"/>
              <a:gd name="connsiteX3" fmla="*/ 4511672 w 4685006"/>
              <a:gd name="connsiteY3" fmla="*/ 4033220 h 4777256"/>
              <a:gd name="connsiteX4" fmla="*/ 3479328 w 4685006"/>
              <a:gd name="connsiteY4" fmla="*/ 4307577 h 4777256"/>
              <a:gd name="connsiteX5" fmla="*/ 2658558 w 4685006"/>
              <a:gd name="connsiteY5" fmla="*/ 4657519 h 4777256"/>
              <a:gd name="connsiteX6" fmla="*/ 4805 w 4685006"/>
              <a:gd name="connsiteY6" fmla="*/ 2594549 h 4777256"/>
              <a:gd name="connsiteX0" fmla="*/ 4805 w 4610048"/>
              <a:gd name="connsiteY0" fmla="*/ 2594549 h 4777256"/>
              <a:gd name="connsiteX1" fmla="*/ 746 w 4610048"/>
              <a:gd name="connsiteY1" fmla="*/ 121727 h 4777256"/>
              <a:gd name="connsiteX2" fmla="*/ 4245173 w 4610048"/>
              <a:gd name="connsiteY2" fmla="*/ 3192948 h 4777256"/>
              <a:gd name="connsiteX3" fmla="*/ 4511672 w 4610048"/>
              <a:gd name="connsiteY3" fmla="*/ 4033220 h 4777256"/>
              <a:gd name="connsiteX4" fmla="*/ 3479328 w 4610048"/>
              <a:gd name="connsiteY4" fmla="*/ 4307577 h 4777256"/>
              <a:gd name="connsiteX5" fmla="*/ 2658558 w 4610048"/>
              <a:gd name="connsiteY5" fmla="*/ 4657519 h 4777256"/>
              <a:gd name="connsiteX6" fmla="*/ 4805 w 4610048"/>
              <a:gd name="connsiteY6" fmla="*/ 2594549 h 4777256"/>
              <a:gd name="connsiteX0" fmla="*/ 4805 w 4656598"/>
              <a:gd name="connsiteY0" fmla="*/ 2593357 h 4776064"/>
              <a:gd name="connsiteX1" fmla="*/ 746 w 4656598"/>
              <a:gd name="connsiteY1" fmla="*/ 120535 h 4776064"/>
              <a:gd name="connsiteX2" fmla="*/ 4337846 w 4656598"/>
              <a:gd name="connsiteY2" fmla="*/ 3245409 h 4776064"/>
              <a:gd name="connsiteX3" fmla="*/ 4511672 w 4656598"/>
              <a:gd name="connsiteY3" fmla="*/ 4032028 h 4776064"/>
              <a:gd name="connsiteX4" fmla="*/ 3479328 w 4656598"/>
              <a:gd name="connsiteY4" fmla="*/ 4306385 h 4776064"/>
              <a:gd name="connsiteX5" fmla="*/ 2658558 w 4656598"/>
              <a:gd name="connsiteY5" fmla="*/ 4656327 h 4776064"/>
              <a:gd name="connsiteX6" fmla="*/ 4805 w 4656598"/>
              <a:gd name="connsiteY6" fmla="*/ 2593357 h 4776064"/>
              <a:gd name="connsiteX0" fmla="*/ 4805 w 4660224"/>
              <a:gd name="connsiteY0" fmla="*/ 2593357 h 4776064"/>
              <a:gd name="connsiteX1" fmla="*/ 746 w 4660224"/>
              <a:gd name="connsiteY1" fmla="*/ 120535 h 4776064"/>
              <a:gd name="connsiteX2" fmla="*/ 4337846 w 4660224"/>
              <a:gd name="connsiteY2" fmla="*/ 3245409 h 4776064"/>
              <a:gd name="connsiteX3" fmla="*/ 4511672 w 4660224"/>
              <a:gd name="connsiteY3" fmla="*/ 4032028 h 4776064"/>
              <a:gd name="connsiteX4" fmla="*/ 3479328 w 4660224"/>
              <a:gd name="connsiteY4" fmla="*/ 4306385 h 4776064"/>
              <a:gd name="connsiteX5" fmla="*/ 2658558 w 4660224"/>
              <a:gd name="connsiteY5" fmla="*/ 4656327 h 4776064"/>
              <a:gd name="connsiteX6" fmla="*/ 4805 w 4660224"/>
              <a:gd name="connsiteY6" fmla="*/ 2593357 h 4776064"/>
              <a:gd name="connsiteX0" fmla="*/ 4805 w 4660224"/>
              <a:gd name="connsiteY0" fmla="*/ 2627662 h 4810369"/>
              <a:gd name="connsiteX1" fmla="*/ 746 w 4660224"/>
              <a:gd name="connsiteY1" fmla="*/ 154840 h 4810369"/>
              <a:gd name="connsiteX2" fmla="*/ 4337846 w 4660224"/>
              <a:gd name="connsiteY2" fmla="*/ 3279714 h 4810369"/>
              <a:gd name="connsiteX3" fmla="*/ 4511672 w 4660224"/>
              <a:gd name="connsiteY3" fmla="*/ 4066333 h 4810369"/>
              <a:gd name="connsiteX4" fmla="*/ 3479328 w 4660224"/>
              <a:gd name="connsiteY4" fmla="*/ 4340690 h 4810369"/>
              <a:gd name="connsiteX5" fmla="*/ 2658558 w 4660224"/>
              <a:gd name="connsiteY5" fmla="*/ 4690632 h 4810369"/>
              <a:gd name="connsiteX6" fmla="*/ 4805 w 4660224"/>
              <a:gd name="connsiteY6" fmla="*/ 2627662 h 4810369"/>
              <a:gd name="connsiteX0" fmla="*/ 4805 w 4721916"/>
              <a:gd name="connsiteY0" fmla="*/ 2627662 h 4810369"/>
              <a:gd name="connsiteX1" fmla="*/ 746 w 4721916"/>
              <a:gd name="connsiteY1" fmla="*/ 154840 h 4810369"/>
              <a:gd name="connsiteX2" fmla="*/ 4337846 w 4721916"/>
              <a:gd name="connsiteY2" fmla="*/ 3279714 h 4810369"/>
              <a:gd name="connsiteX3" fmla="*/ 4511672 w 4721916"/>
              <a:gd name="connsiteY3" fmla="*/ 4066333 h 4810369"/>
              <a:gd name="connsiteX4" fmla="*/ 3479328 w 4721916"/>
              <a:gd name="connsiteY4" fmla="*/ 4340690 h 4810369"/>
              <a:gd name="connsiteX5" fmla="*/ 2658558 w 4721916"/>
              <a:gd name="connsiteY5" fmla="*/ 4690632 h 4810369"/>
              <a:gd name="connsiteX6" fmla="*/ 4805 w 4721916"/>
              <a:gd name="connsiteY6" fmla="*/ 2627662 h 4810369"/>
              <a:gd name="connsiteX0" fmla="*/ 4805 w 4635005"/>
              <a:gd name="connsiteY0" fmla="*/ 2627662 h 4810369"/>
              <a:gd name="connsiteX1" fmla="*/ 746 w 4635005"/>
              <a:gd name="connsiteY1" fmla="*/ 154840 h 4810369"/>
              <a:gd name="connsiteX2" fmla="*/ 4337846 w 4635005"/>
              <a:gd name="connsiteY2" fmla="*/ 3279714 h 4810369"/>
              <a:gd name="connsiteX3" fmla="*/ 4511672 w 4635005"/>
              <a:gd name="connsiteY3" fmla="*/ 4066333 h 4810369"/>
              <a:gd name="connsiteX4" fmla="*/ 3479328 w 4635005"/>
              <a:gd name="connsiteY4" fmla="*/ 4340690 h 4810369"/>
              <a:gd name="connsiteX5" fmla="*/ 2658558 w 4635005"/>
              <a:gd name="connsiteY5" fmla="*/ 4690632 h 4810369"/>
              <a:gd name="connsiteX6" fmla="*/ 4805 w 4635005"/>
              <a:gd name="connsiteY6" fmla="*/ 2627662 h 4810369"/>
              <a:gd name="connsiteX0" fmla="*/ 4805 w 4723539"/>
              <a:gd name="connsiteY0" fmla="*/ 2627662 h 4810369"/>
              <a:gd name="connsiteX1" fmla="*/ 746 w 4723539"/>
              <a:gd name="connsiteY1" fmla="*/ 154840 h 4810369"/>
              <a:gd name="connsiteX2" fmla="*/ 4337846 w 4723539"/>
              <a:gd name="connsiteY2" fmla="*/ 3279714 h 4810369"/>
              <a:gd name="connsiteX3" fmla="*/ 4511672 w 4723539"/>
              <a:gd name="connsiteY3" fmla="*/ 4066333 h 4810369"/>
              <a:gd name="connsiteX4" fmla="*/ 3479328 w 4723539"/>
              <a:gd name="connsiteY4" fmla="*/ 4340690 h 4810369"/>
              <a:gd name="connsiteX5" fmla="*/ 2658558 w 4723539"/>
              <a:gd name="connsiteY5" fmla="*/ 4690632 h 4810369"/>
              <a:gd name="connsiteX6" fmla="*/ 4805 w 4723539"/>
              <a:gd name="connsiteY6" fmla="*/ 2627662 h 4810369"/>
              <a:gd name="connsiteX0" fmla="*/ 4805 w 4723539"/>
              <a:gd name="connsiteY0" fmla="*/ 2472822 h 4655529"/>
              <a:gd name="connsiteX1" fmla="*/ 746 w 4723539"/>
              <a:gd name="connsiteY1" fmla="*/ 0 h 4655529"/>
              <a:gd name="connsiteX2" fmla="*/ 4337846 w 4723539"/>
              <a:gd name="connsiteY2" fmla="*/ 3124874 h 4655529"/>
              <a:gd name="connsiteX3" fmla="*/ 4511672 w 4723539"/>
              <a:gd name="connsiteY3" fmla="*/ 3911493 h 4655529"/>
              <a:gd name="connsiteX4" fmla="*/ 3479328 w 4723539"/>
              <a:gd name="connsiteY4" fmla="*/ 4185850 h 4655529"/>
              <a:gd name="connsiteX5" fmla="*/ 2658558 w 4723539"/>
              <a:gd name="connsiteY5" fmla="*/ 4535792 h 4655529"/>
              <a:gd name="connsiteX6" fmla="*/ 4805 w 4723539"/>
              <a:gd name="connsiteY6" fmla="*/ 2472822 h 4655529"/>
              <a:gd name="connsiteX0" fmla="*/ 4805 w 4723539"/>
              <a:gd name="connsiteY0" fmla="*/ 2472822 h 4655529"/>
              <a:gd name="connsiteX1" fmla="*/ 746 w 4723539"/>
              <a:gd name="connsiteY1" fmla="*/ 0 h 4655529"/>
              <a:gd name="connsiteX2" fmla="*/ 4337846 w 4723539"/>
              <a:gd name="connsiteY2" fmla="*/ 3124874 h 4655529"/>
              <a:gd name="connsiteX3" fmla="*/ 4511672 w 4723539"/>
              <a:gd name="connsiteY3" fmla="*/ 3911493 h 4655529"/>
              <a:gd name="connsiteX4" fmla="*/ 3479328 w 4723539"/>
              <a:gd name="connsiteY4" fmla="*/ 4185850 h 4655529"/>
              <a:gd name="connsiteX5" fmla="*/ 2658558 w 4723539"/>
              <a:gd name="connsiteY5" fmla="*/ 4535792 h 4655529"/>
              <a:gd name="connsiteX6" fmla="*/ 4805 w 4723539"/>
              <a:gd name="connsiteY6" fmla="*/ 2472822 h 4655529"/>
              <a:gd name="connsiteX0" fmla="*/ 4805 w 4723539"/>
              <a:gd name="connsiteY0" fmla="*/ 2472822 h 4655529"/>
              <a:gd name="connsiteX1" fmla="*/ 746 w 4723539"/>
              <a:gd name="connsiteY1" fmla="*/ 0 h 4655529"/>
              <a:gd name="connsiteX2" fmla="*/ 4337846 w 4723539"/>
              <a:gd name="connsiteY2" fmla="*/ 3124874 h 4655529"/>
              <a:gd name="connsiteX3" fmla="*/ 4511672 w 4723539"/>
              <a:gd name="connsiteY3" fmla="*/ 3911493 h 4655529"/>
              <a:gd name="connsiteX4" fmla="*/ 3479328 w 4723539"/>
              <a:gd name="connsiteY4" fmla="*/ 4185850 h 4655529"/>
              <a:gd name="connsiteX5" fmla="*/ 2658558 w 4723539"/>
              <a:gd name="connsiteY5" fmla="*/ 4535792 h 4655529"/>
              <a:gd name="connsiteX6" fmla="*/ 4805 w 4723539"/>
              <a:gd name="connsiteY6" fmla="*/ 2472822 h 4655529"/>
              <a:gd name="connsiteX0" fmla="*/ 4805 w 4670044"/>
              <a:gd name="connsiteY0" fmla="*/ 2472822 h 5173813"/>
              <a:gd name="connsiteX1" fmla="*/ 746 w 4670044"/>
              <a:gd name="connsiteY1" fmla="*/ 0 h 5173813"/>
              <a:gd name="connsiteX2" fmla="*/ 4337846 w 4670044"/>
              <a:gd name="connsiteY2" fmla="*/ 3124874 h 5173813"/>
              <a:gd name="connsiteX3" fmla="*/ 4511672 w 4670044"/>
              <a:gd name="connsiteY3" fmla="*/ 3911493 h 5173813"/>
              <a:gd name="connsiteX4" fmla="*/ 3352514 w 4670044"/>
              <a:gd name="connsiteY4" fmla="*/ 5166226 h 5173813"/>
              <a:gd name="connsiteX5" fmla="*/ 2658558 w 4670044"/>
              <a:gd name="connsiteY5" fmla="*/ 4535792 h 5173813"/>
              <a:gd name="connsiteX6" fmla="*/ 4805 w 4670044"/>
              <a:gd name="connsiteY6" fmla="*/ 2472822 h 5173813"/>
              <a:gd name="connsiteX0" fmla="*/ 4805 w 4670044"/>
              <a:gd name="connsiteY0" fmla="*/ 2472822 h 5209085"/>
              <a:gd name="connsiteX1" fmla="*/ 746 w 4670044"/>
              <a:gd name="connsiteY1" fmla="*/ 0 h 5209085"/>
              <a:gd name="connsiteX2" fmla="*/ 4337846 w 4670044"/>
              <a:gd name="connsiteY2" fmla="*/ 3124874 h 5209085"/>
              <a:gd name="connsiteX3" fmla="*/ 4511672 w 4670044"/>
              <a:gd name="connsiteY3" fmla="*/ 3911493 h 5209085"/>
              <a:gd name="connsiteX4" fmla="*/ 3352514 w 4670044"/>
              <a:gd name="connsiteY4" fmla="*/ 5166226 h 5209085"/>
              <a:gd name="connsiteX5" fmla="*/ 2463459 w 4670044"/>
              <a:gd name="connsiteY5" fmla="*/ 5082072 h 5209085"/>
              <a:gd name="connsiteX6" fmla="*/ 4805 w 4670044"/>
              <a:gd name="connsiteY6" fmla="*/ 2472822 h 5209085"/>
              <a:gd name="connsiteX0" fmla="*/ 4805 w 4670044"/>
              <a:gd name="connsiteY0" fmla="*/ 2472822 h 5308891"/>
              <a:gd name="connsiteX1" fmla="*/ 746 w 4670044"/>
              <a:gd name="connsiteY1" fmla="*/ 0 h 5308891"/>
              <a:gd name="connsiteX2" fmla="*/ 4337846 w 4670044"/>
              <a:gd name="connsiteY2" fmla="*/ 3124874 h 5308891"/>
              <a:gd name="connsiteX3" fmla="*/ 4511672 w 4670044"/>
              <a:gd name="connsiteY3" fmla="*/ 3911493 h 5308891"/>
              <a:gd name="connsiteX4" fmla="*/ 3352514 w 4670044"/>
              <a:gd name="connsiteY4" fmla="*/ 5166226 h 5308891"/>
              <a:gd name="connsiteX5" fmla="*/ 2463459 w 4670044"/>
              <a:gd name="connsiteY5" fmla="*/ 5082072 h 5308891"/>
              <a:gd name="connsiteX6" fmla="*/ 4805 w 4670044"/>
              <a:gd name="connsiteY6" fmla="*/ 2472822 h 5308891"/>
              <a:gd name="connsiteX0" fmla="*/ 4805 w 4670044"/>
              <a:gd name="connsiteY0" fmla="*/ 2472822 h 5357099"/>
              <a:gd name="connsiteX1" fmla="*/ 746 w 4670044"/>
              <a:gd name="connsiteY1" fmla="*/ 0 h 5357099"/>
              <a:gd name="connsiteX2" fmla="*/ 4337846 w 4670044"/>
              <a:gd name="connsiteY2" fmla="*/ 3124874 h 5357099"/>
              <a:gd name="connsiteX3" fmla="*/ 4511672 w 4670044"/>
              <a:gd name="connsiteY3" fmla="*/ 3911493 h 5357099"/>
              <a:gd name="connsiteX4" fmla="*/ 3352514 w 4670044"/>
              <a:gd name="connsiteY4" fmla="*/ 5166226 h 5357099"/>
              <a:gd name="connsiteX5" fmla="*/ 2463459 w 4670044"/>
              <a:gd name="connsiteY5" fmla="*/ 5082072 h 5357099"/>
              <a:gd name="connsiteX6" fmla="*/ 4805 w 4670044"/>
              <a:gd name="connsiteY6" fmla="*/ 2472822 h 5357099"/>
              <a:gd name="connsiteX0" fmla="*/ 4805 w 4738245"/>
              <a:gd name="connsiteY0" fmla="*/ 2472822 h 5357099"/>
              <a:gd name="connsiteX1" fmla="*/ 746 w 4738245"/>
              <a:gd name="connsiteY1" fmla="*/ 0 h 5357099"/>
              <a:gd name="connsiteX2" fmla="*/ 4337846 w 4738245"/>
              <a:gd name="connsiteY2" fmla="*/ 3124874 h 5357099"/>
              <a:gd name="connsiteX3" fmla="*/ 4511672 w 4738245"/>
              <a:gd name="connsiteY3" fmla="*/ 3911493 h 5357099"/>
              <a:gd name="connsiteX4" fmla="*/ 3352514 w 4738245"/>
              <a:gd name="connsiteY4" fmla="*/ 5166226 h 5357099"/>
              <a:gd name="connsiteX5" fmla="*/ 2463459 w 4738245"/>
              <a:gd name="connsiteY5" fmla="*/ 5082072 h 5357099"/>
              <a:gd name="connsiteX6" fmla="*/ 4805 w 4738245"/>
              <a:gd name="connsiteY6" fmla="*/ 2472822 h 5357099"/>
              <a:gd name="connsiteX0" fmla="*/ 4805 w 4738245"/>
              <a:gd name="connsiteY0" fmla="*/ 2472822 h 5375693"/>
              <a:gd name="connsiteX1" fmla="*/ 746 w 4738245"/>
              <a:gd name="connsiteY1" fmla="*/ 0 h 5375693"/>
              <a:gd name="connsiteX2" fmla="*/ 4337846 w 4738245"/>
              <a:gd name="connsiteY2" fmla="*/ 3124874 h 5375693"/>
              <a:gd name="connsiteX3" fmla="*/ 4511672 w 4738245"/>
              <a:gd name="connsiteY3" fmla="*/ 3911493 h 5375693"/>
              <a:gd name="connsiteX4" fmla="*/ 3352514 w 4738245"/>
              <a:gd name="connsiteY4" fmla="*/ 5166226 h 5375693"/>
              <a:gd name="connsiteX5" fmla="*/ 2463459 w 4738245"/>
              <a:gd name="connsiteY5" fmla="*/ 5082072 h 5375693"/>
              <a:gd name="connsiteX6" fmla="*/ 4805 w 4738245"/>
              <a:gd name="connsiteY6" fmla="*/ 2472822 h 5375693"/>
              <a:gd name="connsiteX0" fmla="*/ 4805 w 4738245"/>
              <a:gd name="connsiteY0" fmla="*/ 2472822 h 5375693"/>
              <a:gd name="connsiteX1" fmla="*/ 746 w 4738245"/>
              <a:gd name="connsiteY1" fmla="*/ 0 h 5375693"/>
              <a:gd name="connsiteX2" fmla="*/ 4337846 w 4738245"/>
              <a:gd name="connsiteY2" fmla="*/ 3124874 h 5375693"/>
              <a:gd name="connsiteX3" fmla="*/ 4511672 w 4738245"/>
              <a:gd name="connsiteY3" fmla="*/ 3911493 h 5375693"/>
              <a:gd name="connsiteX4" fmla="*/ 3352514 w 4738245"/>
              <a:gd name="connsiteY4" fmla="*/ 5166226 h 5375693"/>
              <a:gd name="connsiteX5" fmla="*/ 2463459 w 4738245"/>
              <a:gd name="connsiteY5" fmla="*/ 5082072 h 5375693"/>
              <a:gd name="connsiteX6" fmla="*/ 4805 w 4738245"/>
              <a:gd name="connsiteY6" fmla="*/ 2472822 h 5375693"/>
              <a:gd name="connsiteX0" fmla="*/ 4805 w 4738245"/>
              <a:gd name="connsiteY0" fmla="*/ 2472822 h 5375693"/>
              <a:gd name="connsiteX1" fmla="*/ 746 w 4738245"/>
              <a:gd name="connsiteY1" fmla="*/ 0 h 5375693"/>
              <a:gd name="connsiteX2" fmla="*/ 4337846 w 4738245"/>
              <a:gd name="connsiteY2" fmla="*/ 3124874 h 5375693"/>
              <a:gd name="connsiteX3" fmla="*/ 4511672 w 4738245"/>
              <a:gd name="connsiteY3" fmla="*/ 3911493 h 5375693"/>
              <a:gd name="connsiteX4" fmla="*/ 3352514 w 4738245"/>
              <a:gd name="connsiteY4" fmla="*/ 5166226 h 5375693"/>
              <a:gd name="connsiteX5" fmla="*/ 2463459 w 4738245"/>
              <a:gd name="connsiteY5" fmla="*/ 5082072 h 5375693"/>
              <a:gd name="connsiteX6" fmla="*/ 4805 w 4738245"/>
              <a:gd name="connsiteY6" fmla="*/ 2472822 h 5375693"/>
              <a:gd name="connsiteX0" fmla="*/ 57841 w 4737629"/>
              <a:gd name="connsiteY0" fmla="*/ 2482577 h 5375693"/>
              <a:gd name="connsiteX1" fmla="*/ 130 w 4737629"/>
              <a:gd name="connsiteY1" fmla="*/ 0 h 5375693"/>
              <a:gd name="connsiteX2" fmla="*/ 4337230 w 4737629"/>
              <a:gd name="connsiteY2" fmla="*/ 3124874 h 5375693"/>
              <a:gd name="connsiteX3" fmla="*/ 4511056 w 4737629"/>
              <a:gd name="connsiteY3" fmla="*/ 3911493 h 5375693"/>
              <a:gd name="connsiteX4" fmla="*/ 3351898 w 4737629"/>
              <a:gd name="connsiteY4" fmla="*/ 5166226 h 5375693"/>
              <a:gd name="connsiteX5" fmla="*/ 2462843 w 4737629"/>
              <a:gd name="connsiteY5" fmla="*/ 5082072 h 5375693"/>
              <a:gd name="connsiteX6" fmla="*/ 57841 w 4737629"/>
              <a:gd name="connsiteY6" fmla="*/ 2482577 h 5375693"/>
              <a:gd name="connsiteX0" fmla="*/ 4805 w 4738245"/>
              <a:gd name="connsiteY0" fmla="*/ 2487454 h 5375693"/>
              <a:gd name="connsiteX1" fmla="*/ 746 w 4738245"/>
              <a:gd name="connsiteY1" fmla="*/ 0 h 5375693"/>
              <a:gd name="connsiteX2" fmla="*/ 4337846 w 4738245"/>
              <a:gd name="connsiteY2" fmla="*/ 3124874 h 5375693"/>
              <a:gd name="connsiteX3" fmla="*/ 4511672 w 4738245"/>
              <a:gd name="connsiteY3" fmla="*/ 3911493 h 5375693"/>
              <a:gd name="connsiteX4" fmla="*/ 3352514 w 4738245"/>
              <a:gd name="connsiteY4" fmla="*/ 5166226 h 5375693"/>
              <a:gd name="connsiteX5" fmla="*/ 2463459 w 4738245"/>
              <a:gd name="connsiteY5" fmla="*/ 5082072 h 5375693"/>
              <a:gd name="connsiteX6" fmla="*/ 4805 w 4738245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24882 w 4758322"/>
              <a:gd name="connsiteY0" fmla="*/ 2487454 h 5375693"/>
              <a:gd name="connsiteX1" fmla="*/ 20823 w 4758322"/>
              <a:gd name="connsiteY1" fmla="*/ 0 h 5375693"/>
              <a:gd name="connsiteX2" fmla="*/ 4357923 w 4758322"/>
              <a:gd name="connsiteY2" fmla="*/ 3124874 h 5375693"/>
              <a:gd name="connsiteX3" fmla="*/ 4531749 w 4758322"/>
              <a:gd name="connsiteY3" fmla="*/ 3911493 h 5375693"/>
              <a:gd name="connsiteX4" fmla="*/ 3372591 w 4758322"/>
              <a:gd name="connsiteY4" fmla="*/ 5166226 h 5375693"/>
              <a:gd name="connsiteX5" fmla="*/ 2483536 w 4758322"/>
              <a:gd name="connsiteY5" fmla="*/ 5082072 h 5375693"/>
              <a:gd name="connsiteX6" fmla="*/ 24882 w 4758322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9710 w 4743150"/>
              <a:gd name="connsiteY0" fmla="*/ 2487454 h 5375693"/>
              <a:gd name="connsiteX1" fmla="*/ 5651 w 4743150"/>
              <a:gd name="connsiteY1" fmla="*/ 0 h 5375693"/>
              <a:gd name="connsiteX2" fmla="*/ 4342751 w 4743150"/>
              <a:gd name="connsiteY2" fmla="*/ 3124874 h 5375693"/>
              <a:gd name="connsiteX3" fmla="*/ 4516577 w 4743150"/>
              <a:gd name="connsiteY3" fmla="*/ 3911493 h 5375693"/>
              <a:gd name="connsiteX4" fmla="*/ 3357419 w 4743150"/>
              <a:gd name="connsiteY4" fmla="*/ 5166226 h 5375693"/>
              <a:gd name="connsiteX5" fmla="*/ 2468364 w 4743150"/>
              <a:gd name="connsiteY5" fmla="*/ 5082072 h 5375693"/>
              <a:gd name="connsiteX6" fmla="*/ 9710 w 4743150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69 w 4733509"/>
              <a:gd name="connsiteY0" fmla="*/ 2497209 h 5385448"/>
              <a:gd name="connsiteX1" fmla="*/ 98437 w 4733509"/>
              <a:gd name="connsiteY1" fmla="*/ 0 h 5385448"/>
              <a:gd name="connsiteX2" fmla="*/ 4333110 w 4733509"/>
              <a:gd name="connsiteY2" fmla="*/ 3134629 h 5385448"/>
              <a:gd name="connsiteX3" fmla="*/ 4506936 w 4733509"/>
              <a:gd name="connsiteY3" fmla="*/ 3921248 h 5385448"/>
              <a:gd name="connsiteX4" fmla="*/ 3347778 w 4733509"/>
              <a:gd name="connsiteY4" fmla="*/ 5175981 h 5385448"/>
              <a:gd name="connsiteX5" fmla="*/ 2458723 w 4733509"/>
              <a:gd name="connsiteY5" fmla="*/ 5091827 h 5385448"/>
              <a:gd name="connsiteX6" fmla="*/ 69 w 4733509"/>
              <a:gd name="connsiteY6" fmla="*/ 2497209 h 5385448"/>
              <a:gd name="connsiteX0" fmla="*/ 615 w 4734055"/>
              <a:gd name="connsiteY0" fmla="*/ 2458189 h 5346428"/>
              <a:gd name="connsiteX1" fmla="*/ 1433 w 4734055"/>
              <a:gd name="connsiteY1" fmla="*/ 0 h 5346428"/>
              <a:gd name="connsiteX2" fmla="*/ 4333656 w 4734055"/>
              <a:gd name="connsiteY2" fmla="*/ 3095609 h 5346428"/>
              <a:gd name="connsiteX3" fmla="*/ 4507482 w 4734055"/>
              <a:gd name="connsiteY3" fmla="*/ 3882228 h 5346428"/>
              <a:gd name="connsiteX4" fmla="*/ 3348324 w 4734055"/>
              <a:gd name="connsiteY4" fmla="*/ 5136961 h 5346428"/>
              <a:gd name="connsiteX5" fmla="*/ 2459269 w 4734055"/>
              <a:gd name="connsiteY5" fmla="*/ 5052807 h 5346428"/>
              <a:gd name="connsiteX6" fmla="*/ 615 w 4734055"/>
              <a:gd name="connsiteY6" fmla="*/ 2458189 h 5346428"/>
              <a:gd name="connsiteX0" fmla="*/ 615 w 4730463"/>
              <a:gd name="connsiteY0" fmla="*/ 2458189 h 5346428"/>
              <a:gd name="connsiteX1" fmla="*/ 1433 w 4730463"/>
              <a:gd name="connsiteY1" fmla="*/ 0 h 5346428"/>
              <a:gd name="connsiteX2" fmla="*/ 4333656 w 4730463"/>
              <a:gd name="connsiteY2" fmla="*/ 3095609 h 5346428"/>
              <a:gd name="connsiteX3" fmla="*/ 4507482 w 4730463"/>
              <a:gd name="connsiteY3" fmla="*/ 3882228 h 5346428"/>
              <a:gd name="connsiteX4" fmla="*/ 3348324 w 4730463"/>
              <a:gd name="connsiteY4" fmla="*/ 5136961 h 5346428"/>
              <a:gd name="connsiteX5" fmla="*/ 2459269 w 4730463"/>
              <a:gd name="connsiteY5" fmla="*/ 5052807 h 5346428"/>
              <a:gd name="connsiteX6" fmla="*/ 615 w 4730463"/>
              <a:gd name="connsiteY6" fmla="*/ 2458189 h 5346428"/>
              <a:gd name="connsiteX0" fmla="*/ 615 w 4730463"/>
              <a:gd name="connsiteY0" fmla="*/ 2550933 h 5439172"/>
              <a:gd name="connsiteX1" fmla="*/ 1433 w 4730463"/>
              <a:gd name="connsiteY1" fmla="*/ 92744 h 5439172"/>
              <a:gd name="connsiteX2" fmla="*/ 784551 w 4730463"/>
              <a:gd name="connsiteY2" fmla="*/ 775116 h 5439172"/>
              <a:gd name="connsiteX3" fmla="*/ 4333656 w 4730463"/>
              <a:gd name="connsiteY3" fmla="*/ 3188353 h 5439172"/>
              <a:gd name="connsiteX4" fmla="*/ 4507482 w 4730463"/>
              <a:gd name="connsiteY4" fmla="*/ 3974972 h 5439172"/>
              <a:gd name="connsiteX5" fmla="*/ 3348324 w 4730463"/>
              <a:gd name="connsiteY5" fmla="*/ 5229705 h 5439172"/>
              <a:gd name="connsiteX6" fmla="*/ 2459269 w 4730463"/>
              <a:gd name="connsiteY6" fmla="*/ 5145551 h 5439172"/>
              <a:gd name="connsiteX7" fmla="*/ 615 w 4730463"/>
              <a:gd name="connsiteY7" fmla="*/ 2550933 h 5439172"/>
              <a:gd name="connsiteX0" fmla="*/ 615 w 4730463"/>
              <a:gd name="connsiteY0" fmla="*/ 2550933 h 5439172"/>
              <a:gd name="connsiteX1" fmla="*/ 1433 w 4730463"/>
              <a:gd name="connsiteY1" fmla="*/ 92744 h 5439172"/>
              <a:gd name="connsiteX2" fmla="*/ 784551 w 4730463"/>
              <a:gd name="connsiteY2" fmla="*/ 775116 h 5439172"/>
              <a:gd name="connsiteX3" fmla="*/ 4333656 w 4730463"/>
              <a:gd name="connsiteY3" fmla="*/ 3188353 h 5439172"/>
              <a:gd name="connsiteX4" fmla="*/ 4507482 w 4730463"/>
              <a:gd name="connsiteY4" fmla="*/ 3974972 h 5439172"/>
              <a:gd name="connsiteX5" fmla="*/ 3348324 w 4730463"/>
              <a:gd name="connsiteY5" fmla="*/ 5229705 h 5439172"/>
              <a:gd name="connsiteX6" fmla="*/ 2459269 w 4730463"/>
              <a:gd name="connsiteY6" fmla="*/ 5145551 h 5439172"/>
              <a:gd name="connsiteX7" fmla="*/ 615 w 4730463"/>
              <a:gd name="connsiteY7" fmla="*/ 2550933 h 5439172"/>
              <a:gd name="connsiteX0" fmla="*/ 615 w 4730463"/>
              <a:gd name="connsiteY0" fmla="*/ 2550933 h 5439172"/>
              <a:gd name="connsiteX1" fmla="*/ 1433 w 4730463"/>
              <a:gd name="connsiteY1" fmla="*/ 92744 h 5439172"/>
              <a:gd name="connsiteX2" fmla="*/ 784551 w 4730463"/>
              <a:gd name="connsiteY2" fmla="*/ 775116 h 5439172"/>
              <a:gd name="connsiteX3" fmla="*/ 4333656 w 4730463"/>
              <a:gd name="connsiteY3" fmla="*/ 3188353 h 5439172"/>
              <a:gd name="connsiteX4" fmla="*/ 4507482 w 4730463"/>
              <a:gd name="connsiteY4" fmla="*/ 3974972 h 5439172"/>
              <a:gd name="connsiteX5" fmla="*/ 3348324 w 4730463"/>
              <a:gd name="connsiteY5" fmla="*/ 5229705 h 5439172"/>
              <a:gd name="connsiteX6" fmla="*/ 2459269 w 4730463"/>
              <a:gd name="connsiteY6" fmla="*/ 5145551 h 5439172"/>
              <a:gd name="connsiteX7" fmla="*/ 615 w 4730463"/>
              <a:gd name="connsiteY7" fmla="*/ 2550933 h 5439172"/>
              <a:gd name="connsiteX0" fmla="*/ 615 w 4730463"/>
              <a:gd name="connsiteY0" fmla="*/ 2550933 h 5439172"/>
              <a:gd name="connsiteX1" fmla="*/ 1433 w 4730463"/>
              <a:gd name="connsiteY1" fmla="*/ 92744 h 5439172"/>
              <a:gd name="connsiteX2" fmla="*/ 784551 w 4730463"/>
              <a:gd name="connsiteY2" fmla="*/ 775116 h 5439172"/>
              <a:gd name="connsiteX3" fmla="*/ 4333656 w 4730463"/>
              <a:gd name="connsiteY3" fmla="*/ 3188353 h 5439172"/>
              <a:gd name="connsiteX4" fmla="*/ 4507482 w 4730463"/>
              <a:gd name="connsiteY4" fmla="*/ 3974972 h 5439172"/>
              <a:gd name="connsiteX5" fmla="*/ 3348324 w 4730463"/>
              <a:gd name="connsiteY5" fmla="*/ 5229705 h 5439172"/>
              <a:gd name="connsiteX6" fmla="*/ 2459269 w 4730463"/>
              <a:gd name="connsiteY6" fmla="*/ 5145551 h 5439172"/>
              <a:gd name="connsiteX7" fmla="*/ 615 w 4730463"/>
              <a:gd name="connsiteY7" fmla="*/ 2550933 h 5439172"/>
              <a:gd name="connsiteX0" fmla="*/ 615 w 4730463"/>
              <a:gd name="connsiteY0" fmla="*/ 2119578 h 5007817"/>
              <a:gd name="connsiteX1" fmla="*/ 1433 w 4730463"/>
              <a:gd name="connsiteY1" fmla="*/ 266126 h 5007817"/>
              <a:gd name="connsiteX2" fmla="*/ 784551 w 4730463"/>
              <a:gd name="connsiteY2" fmla="*/ 343761 h 5007817"/>
              <a:gd name="connsiteX3" fmla="*/ 4333656 w 4730463"/>
              <a:gd name="connsiteY3" fmla="*/ 2756998 h 5007817"/>
              <a:gd name="connsiteX4" fmla="*/ 4507482 w 4730463"/>
              <a:gd name="connsiteY4" fmla="*/ 3543617 h 5007817"/>
              <a:gd name="connsiteX5" fmla="*/ 3348324 w 4730463"/>
              <a:gd name="connsiteY5" fmla="*/ 4798350 h 5007817"/>
              <a:gd name="connsiteX6" fmla="*/ 2459269 w 4730463"/>
              <a:gd name="connsiteY6" fmla="*/ 4714196 h 5007817"/>
              <a:gd name="connsiteX7" fmla="*/ 615 w 4730463"/>
              <a:gd name="connsiteY7" fmla="*/ 2119578 h 5007817"/>
              <a:gd name="connsiteX0" fmla="*/ 615 w 4730463"/>
              <a:gd name="connsiteY0" fmla="*/ 2032964 h 4921203"/>
              <a:gd name="connsiteX1" fmla="*/ 1433 w 4730463"/>
              <a:gd name="connsiteY1" fmla="*/ 179512 h 4921203"/>
              <a:gd name="connsiteX2" fmla="*/ 784551 w 4730463"/>
              <a:gd name="connsiteY2" fmla="*/ 257147 h 4921203"/>
              <a:gd name="connsiteX3" fmla="*/ 4333656 w 4730463"/>
              <a:gd name="connsiteY3" fmla="*/ 2670384 h 4921203"/>
              <a:gd name="connsiteX4" fmla="*/ 4507482 w 4730463"/>
              <a:gd name="connsiteY4" fmla="*/ 3457003 h 4921203"/>
              <a:gd name="connsiteX5" fmla="*/ 3348324 w 4730463"/>
              <a:gd name="connsiteY5" fmla="*/ 4711736 h 4921203"/>
              <a:gd name="connsiteX6" fmla="*/ 2459269 w 4730463"/>
              <a:gd name="connsiteY6" fmla="*/ 4627582 h 4921203"/>
              <a:gd name="connsiteX7" fmla="*/ 615 w 4730463"/>
              <a:gd name="connsiteY7" fmla="*/ 2032964 h 4921203"/>
              <a:gd name="connsiteX0" fmla="*/ 615 w 4730463"/>
              <a:gd name="connsiteY0" fmla="*/ 1962835 h 4851074"/>
              <a:gd name="connsiteX1" fmla="*/ 1433 w 4730463"/>
              <a:gd name="connsiteY1" fmla="*/ 406046 h 4851074"/>
              <a:gd name="connsiteX2" fmla="*/ 784551 w 4730463"/>
              <a:gd name="connsiteY2" fmla="*/ 187018 h 4851074"/>
              <a:gd name="connsiteX3" fmla="*/ 4333656 w 4730463"/>
              <a:gd name="connsiteY3" fmla="*/ 2600255 h 4851074"/>
              <a:gd name="connsiteX4" fmla="*/ 4507482 w 4730463"/>
              <a:gd name="connsiteY4" fmla="*/ 3386874 h 4851074"/>
              <a:gd name="connsiteX5" fmla="*/ 3348324 w 4730463"/>
              <a:gd name="connsiteY5" fmla="*/ 4641607 h 4851074"/>
              <a:gd name="connsiteX6" fmla="*/ 2459269 w 4730463"/>
              <a:gd name="connsiteY6" fmla="*/ 4557453 h 4851074"/>
              <a:gd name="connsiteX7" fmla="*/ 615 w 4730463"/>
              <a:gd name="connsiteY7" fmla="*/ 1962835 h 4851074"/>
              <a:gd name="connsiteX0" fmla="*/ 615 w 4730463"/>
              <a:gd name="connsiteY0" fmla="*/ 2006502 h 4894741"/>
              <a:gd name="connsiteX1" fmla="*/ 1433 w 4730463"/>
              <a:gd name="connsiteY1" fmla="*/ 244330 h 4894741"/>
              <a:gd name="connsiteX2" fmla="*/ 784551 w 4730463"/>
              <a:gd name="connsiteY2" fmla="*/ 230685 h 4894741"/>
              <a:gd name="connsiteX3" fmla="*/ 4333656 w 4730463"/>
              <a:gd name="connsiteY3" fmla="*/ 2643922 h 4894741"/>
              <a:gd name="connsiteX4" fmla="*/ 4507482 w 4730463"/>
              <a:gd name="connsiteY4" fmla="*/ 3430541 h 4894741"/>
              <a:gd name="connsiteX5" fmla="*/ 3348324 w 4730463"/>
              <a:gd name="connsiteY5" fmla="*/ 4685274 h 4894741"/>
              <a:gd name="connsiteX6" fmla="*/ 2459269 w 4730463"/>
              <a:gd name="connsiteY6" fmla="*/ 4601120 h 4894741"/>
              <a:gd name="connsiteX7" fmla="*/ 615 w 4730463"/>
              <a:gd name="connsiteY7" fmla="*/ 2006502 h 4894741"/>
              <a:gd name="connsiteX0" fmla="*/ 615 w 4730463"/>
              <a:gd name="connsiteY0" fmla="*/ 1783439 h 4671678"/>
              <a:gd name="connsiteX1" fmla="*/ 1433 w 4730463"/>
              <a:gd name="connsiteY1" fmla="*/ 21267 h 4671678"/>
              <a:gd name="connsiteX2" fmla="*/ 784551 w 4730463"/>
              <a:gd name="connsiteY2" fmla="*/ 7622 h 4671678"/>
              <a:gd name="connsiteX3" fmla="*/ 4333656 w 4730463"/>
              <a:gd name="connsiteY3" fmla="*/ 2420859 h 4671678"/>
              <a:gd name="connsiteX4" fmla="*/ 4507482 w 4730463"/>
              <a:gd name="connsiteY4" fmla="*/ 3207478 h 4671678"/>
              <a:gd name="connsiteX5" fmla="*/ 3348324 w 4730463"/>
              <a:gd name="connsiteY5" fmla="*/ 4462211 h 4671678"/>
              <a:gd name="connsiteX6" fmla="*/ 2459269 w 4730463"/>
              <a:gd name="connsiteY6" fmla="*/ 4378057 h 4671678"/>
              <a:gd name="connsiteX7" fmla="*/ 615 w 4730463"/>
              <a:gd name="connsiteY7" fmla="*/ 1783439 h 4671678"/>
              <a:gd name="connsiteX0" fmla="*/ 615 w 4730463"/>
              <a:gd name="connsiteY0" fmla="*/ 1783439 h 4671678"/>
              <a:gd name="connsiteX1" fmla="*/ 1433 w 4730463"/>
              <a:gd name="connsiteY1" fmla="*/ 21267 h 4671678"/>
              <a:gd name="connsiteX2" fmla="*/ 784551 w 4730463"/>
              <a:gd name="connsiteY2" fmla="*/ 7622 h 4671678"/>
              <a:gd name="connsiteX3" fmla="*/ 4333656 w 4730463"/>
              <a:gd name="connsiteY3" fmla="*/ 2420859 h 4671678"/>
              <a:gd name="connsiteX4" fmla="*/ 4507482 w 4730463"/>
              <a:gd name="connsiteY4" fmla="*/ 3207478 h 4671678"/>
              <a:gd name="connsiteX5" fmla="*/ 3348324 w 4730463"/>
              <a:gd name="connsiteY5" fmla="*/ 4462211 h 4671678"/>
              <a:gd name="connsiteX6" fmla="*/ 2459269 w 4730463"/>
              <a:gd name="connsiteY6" fmla="*/ 4378057 h 4671678"/>
              <a:gd name="connsiteX7" fmla="*/ 615 w 4730463"/>
              <a:gd name="connsiteY7" fmla="*/ 1783439 h 4671678"/>
              <a:gd name="connsiteX0" fmla="*/ 615 w 4730463"/>
              <a:gd name="connsiteY0" fmla="*/ 1783439 h 4671678"/>
              <a:gd name="connsiteX1" fmla="*/ 1433 w 4730463"/>
              <a:gd name="connsiteY1" fmla="*/ 21267 h 4671678"/>
              <a:gd name="connsiteX2" fmla="*/ 784551 w 4730463"/>
              <a:gd name="connsiteY2" fmla="*/ 7622 h 4671678"/>
              <a:gd name="connsiteX3" fmla="*/ 4333656 w 4730463"/>
              <a:gd name="connsiteY3" fmla="*/ 2420859 h 4671678"/>
              <a:gd name="connsiteX4" fmla="*/ 4507482 w 4730463"/>
              <a:gd name="connsiteY4" fmla="*/ 3207478 h 4671678"/>
              <a:gd name="connsiteX5" fmla="*/ 3348324 w 4730463"/>
              <a:gd name="connsiteY5" fmla="*/ 4462211 h 4671678"/>
              <a:gd name="connsiteX6" fmla="*/ 2459269 w 4730463"/>
              <a:gd name="connsiteY6" fmla="*/ 4378057 h 4671678"/>
              <a:gd name="connsiteX7" fmla="*/ 615 w 4730463"/>
              <a:gd name="connsiteY7" fmla="*/ 1783439 h 4671678"/>
              <a:gd name="connsiteX0" fmla="*/ 615 w 4730463"/>
              <a:gd name="connsiteY0" fmla="*/ 1763813 h 4652052"/>
              <a:gd name="connsiteX1" fmla="*/ 1433 w 4730463"/>
              <a:gd name="connsiteY1" fmla="*/ 1641 h 4652052"/>
              <a:gd name="connsiteX2" fmla="*/ 802398 w 4730463"/>
              <a:gd name="connsiteY2" fmla="*/ 202155 h 4652052"/>
              <a:gd name="connsiteX3" fmla="*/ 4333656 w 4730463"/>
              <a:gd name="connsiteY3" fmla="*/ 2401233 h 4652052"/>
              <a:gd name="connsiteX4" fmla="*/ 4507482 w 4730463"/>
              <a:gd name="connsiteY4" fmla="*/ 3187852 h 4652052"/>
              <a:gd name="connsiteX5" fmla="*/ 3348324 w 4730463"/>
              <a:gd name="connsiteY5" fmla="*/ 4442585 h 4652052"/>
              <a:gd name="connsiteX6" fmla="*/ 2459269 w 4730463"/>
              <a:gd name="connsiteY6" fmla="*/ 4358431 h 4652052"/>
              <a:gd name="connsiteX7" fmla="*/ 615 w 4730463"/>
              <a:gd name="connsiteY7" fmla="*/ 1763813 h 4652052"/>
              <a:gd name="connsiteX0" fmla="*/ 615 w 4730463"/>
              <a:gd name="connsiteY0" fmla="*/ 1762172 h 4650411"/>
              <a:gd name="connsiteX1" fmla="*/ 1433 w 4730463"/>
              <a:gd name="connsiteY1" fmla="*/ 0 h 4650411"/>
              <a:gd name="connsiteX2" fmla="*/ 802398 w 4730463"/>
              <a:gd name="connsiteY2" fmla="*/ 200514 h 4650411"/>
              <a:gd name="connsiteX3" fmla="*/ 4333656 w 4730463"/>
              <a:gd name="connsiteY3" fmla="*/ 2399592 h 4650411"/>
              <a:gd name="connsiteX4" fmla="*/ 4507482 w 4730463"/>
              <a:gd name="connsiteY4" fmla="*/ 3186211 h 4650411"/>
              <a:gd name="connsiteX5" fmla="*/ 3348324 w 4730463"/>
              <a:gd name="connsiteY5" fmla="*/ 4440944 h 4650411"/>
              <a:gd name="connsiteX6" fmla="*/ 2459269 w 4730463"/>
              <a:gd name="connsiteY6" fmla="*/ 4356790 h 4650411"/>
              <a:gd name="connsiteX7" fmla="*/ 615 w 4730463"/>
              <a:gd name="connsiteY7" fmla="*/ 1762172 h 4650411"/>
              <a:gd name="connsiteX0" fmla="*/ 615 w 4730463"/>
              <a:gd name="connsiteY0" fmla="*/ 1762172 h 4650411"/>
              <a:gd name="connsiteX1" fmla="*/ 1433 w 4730463"/>
              <a:gd name="connsiteY1" fmla="*/ 0 h 4650411"/>
              <a:gd name="connsiteX2" fmla="*/ 820245 w 4730463"/>
              <a:gd name="connsiteY2" fmla="*/ 13124 h 4650411"/>
              <a:gd name="connsiteX3" fmla="*/ 4333656 w 4730463"/>
              <a:gd name="connsiteY3" fmla="*/ 2399592 h 4650411"/>
              <a:gd name="connsiteX4" fmla="*/ 4507482 w 4730463"/>
              <a:gd name="connsiteY4" fmla="*/ 3186211 h 4650411"/>
              <a:gd name="connsiteX5" fmla="*/ 3348324 w 4730463"/>
              <a:gd name="connsiteY5" fmla="*/ 4440944 h 4650411"/>
              <a:gd name="connsiteX6" fmla="*/ 2459269 w 4730463"/>
              <a:gd name="connsiteY6" fmla="*/ 4356790 h 4650411"/>
              <a:gd name="connsiteX7" fmla="*/ 615 w 4730463"/>
              <a:gd name="connsiteY7" fmla="*/ 1762172 h 4650411"/>
              <a:gd name="connsiteX0" fmla="*/ 615 w 4730463"/>
              <a:gd name="connsiteY0" fmla="*/ 1762172 h 4650411"/>
              <a:gd name="connsiteX1" fmla="*/ 1433 w 4730463"/>
              <a:gd name="connsiteY1" fmla="*/ 0 h 4650411"/>
              <a:gd name="connsiteX2" fmla="*/ 820245 w 4730463"/>
              <a:gd name="connsiteY2" fmla="*/ 13124 h 4650411"/>
              <a:gd name="connsiteX3" fmla="*/ 4333656 w 4730463"/>
              <a:gd name="connsiteY3" fmla="*/ 2399592 h 4650411"/>
              <a:gd name="connsiteX4" fmla="*/ 4507482 w 4730463"/>
              <a:gd name="connsiteY4" fmla="*/ 3186211 h 4650411"/>
              <a:gd name="connsiteX5" fmla="*/ 3348324 w 4730463"/>
              <a:gd name="connsiteY5" fmla="*/ 4440944 h 4650411"/>
              <a:gd name="connsiteX6" fmla="*/ 2459269 w 4730463"/>
              <a:gd name="connsiteY6" fmla="*/ 4356790 h 4650411"/>
              <a:gd name="connsiteX7" fmla="*/ 615 w 4730463"/>
              <a:gd name="connsiteY7" fmla="*/ 1762172 h 4650411"/>
              <a:gd name="connsiteX0" fmla="*/ 615 w 4730463"/>
              <a:gd name="connsiteY0" fmla="*/ 1762172 h 4650411"/>
              <a:gd name="connsiteX1" fmla="*/ 1433 w 4730463"/>
              <a:gd name="connsiteY1" fmla="*/ 0 h 4650411"/>
              <a:gd name="connsiteX2" fmla="*/ 820245 w 4730463"/>
              <a:gd name="connsiteY2" fmla="*/ 13124 h 4650411"/>
              <a:gd name="connsiteX3" fmla="*/ 4333656 w 4730463"/>
              <a:gd name="connsiteY3" fmla="*/ 2399592 h 4650411"/>
              <a:gd name="connsiteX4" fmla="*/ 4507482 w 4730463"/>
              <a:gd name="connsiteY4" fmla="*/ 3186211 h 4650411"/>
              <a:gd name="connsiteX5" fmla="*/ 3348324 w 4730463"/>
              <a:gd name="connsiteY5" fmla="*/ 4440944 h 4650411"/>
              <a:gd name="connsiteX6" fmla="*/ 2459269 w 4730463"/>
              <a:gd name="connsiteY6" fmla="*/ 4356790 h 4650411"/>
              <a:gd name="connsiteX7" fmla="*/ 615 w 4730463"/>
              <a:gd name="connsiteY7" fmla="*/ 1762172 h 4650411"/>
              <a:gd name="connsiteX0" fmla="*/ 615 w 4730463"/>
              <a:gd name="connsiteY0" fmla="*/ 1762172 h 4650411"/>
              <a:gd name="connsiteX1" fmla="*/ 1433 w 4730463"/>
              <a:gd name="connsiteY1" fmla="*/ 0 h 4650411"/>
              <a:gd name="connsiteX2" fmla="*/ 820245 w 4730463"/>
              <a:gd name="connsiteY2" fmla="*/ 13124 h 4650411"/>
              <a:gd name="connsiteX3" fmla="*/ 4333656 w 4730463"/>
              <a:gd name="connsiteY3" fmla="*/ 2399592 h 4650411"/>
              <a:gd name="connsiteX4" fmla="*/ 4507482 w 4730463"/>
              <a:gd name="connsiteY4" fmla="*/ 3186211 h 4650411"/>
              <a:gd name="connsiteX5" fmla="*/ 3348324 w 4730463"/>
              <a:gd name="connsiteY5" fmla="*/ 4440944 h 4650411"/>
              <a:gd name="connsiteX6" fmla="*/ 2459269 w 4730463"/>
              <a:gd name="connsiteY6" fmla="*/ 4356790 h 4650411"/>
              <a:gd name="connsiteX7" fmla="*/ 615 w 4730463"/>
              <a:gd name="connsiteY7" fmla="*/ 1762172 h 465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0463" h="4650411">
                <a:moveTo>
                  <a:pt x="615" y="1762172"/>
                </a:moveTo>
                <a:cubicBezTo>
                  <a:pt x="-2549" y="957049"/>
                  <a:pt x="7837" y="982227"/>
                  <a:pt x="1433" y="0"/>
                </a:cubicBezTo>
                <a:cubicBezTo>
                  <a:pt x="485217" y="22491"/>
                  <a:pt x="508972" y="-765"/>
                  <a:pt x="820245" y="13124"/>
                </a:cubicBezTo>
                <a:cubicBezTo>
                  <a:pt x="1789941" y="872972"/>
                  <a:pt x="2882421" y="1618039"/>
                  <a:pt x="4333656" y="2399592"/>
                </a:cubicBezTo>
                <a:cubicBezTo>
                  <a:pt x="4812264" y="2664606"/>
                  <a:pt x="4842417" y="2841109"/>
                  <a:pt x="4507482" y="3186211"/>
                </a:cubicBezTo>
                <a:cubicBezTo>
                  <a:pt x="4244371" y="3457309"/>
                  <a:pt x="3609767" y="4147273"/>
                  <a:pt x="3348324" y="4440944"/>
                </a:cubicBezTo>
                <a:cubicBezTo>
                  <a:pt x="3031344" y="4796998"/>
                  <a:pt x="2772040" y="4651951"/>
                  <a:pt x="2459269" y="4356790"/>
                </a:cubicBezTo>
                <a:cubicBezTo>
                  <a:pt x="1448392" y="3407892"/>
                  <a:pt x="985514" y="2980330"/>
                  <a:pt x="615" y="1762172"/>
                </a:cubicBezTo>
                <a:close/>
              </a:path>
            </a:pathLst>
          </a:custGeom>
          <a:solidFill>
            <a:srgbClr val="9DC4E7"/>
          </a:solidFill>
        </p:spPr>
        <p:txBody>
          <a:bodyPr>
            <a:normAutofit/>
          </a:bodyPr>
          <a:lstStyle>
            <a:lvl1pPr marL="0" indent="0">
              <a:buNone/>
              <a:defRPr lang="es-CO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CO"/>
              <a:t>Clic en el icono para agregar imagen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F46E357-001F-4D45-80E8-8068A0F825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647" y="3852823"/>
            <a:ext cx="5055750" cy="2006628"/>
          </a:xfrm>
        </p:spPr>
        <p:txBody>
          <a:bodyPr anchor="t">
            <a:normAutofit/>
          </a:bodyPr>
          <a:lstStyle>
            <a:lvl1pPr algn="l">
              <a:defRPr lang="es-CO" sz="2400" kern="120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s-ES"/>
              <a:t>Subtítulo de la sección</a:t>
            </a:r>
            <a:br>
              <a:rPr lang="es-ES"/>
            </a:br>
            <a:r>
              <a:rPr lang="es-ES"/>
              <a:t>(Helvética 24 puntos)</a:t>
            </a:r>
            <a:endParaRPr lang="es-CO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D348400-C9CE-F64E-A527-F444EF748C4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6531647" y="1986177"/>
            <a:ext cx="505575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lang="es-CO" sz="3400" b="1" kern="1200" dirty="0">
                <a:solidFill>
                  <a:srgbClr val="AFC910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Título de sección (Helvética 34 puntos)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1282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Ti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6291E0B-06CA-A043-9745-FCE2450B8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302CC6-35C0-C04E-A6CC-D872E40F4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04" y="0"/>
            <a:ext cx="3485296" cy="1812354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5F918-95DA-4F1A-B745-A01634D7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9B2E9-00E9-4887-92EF-D64FD1F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E1F9D-4641-4E48-9874-1BE6BDA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F46E357-001F-4D45-80E8-8068A0F825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647" y="3852823"/>
            <a:ext cx="5055750" cy="2006628"/>
          </a:xfrm>
        </p:spPr>
        <p:txBody>
          <a:bodyPr anchor="t">
            <a:normAutofit/>
          </a:bodyPr>
          <a:lstStyle>
            <a:lvl1pPr algn="l">
              <a:defRPr lang="es-CO" sz="2400" kern="120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s-ES"/>
              <a:t>Subtítulo de la sección</a:t>
            </a:r>
            <a:br>
              <a:rPr lang="es-ES"/>
            </a:br>
            <a:r>
              <a:rPr lang="es-ES"/>
              <a:t>(Helvética 24 puntos)</a:t>
            </a:r>
            <a:endParaRPr lang="es-CO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D348400-C9CE-F64E-A527-F444EF748C4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6531647" y="1986177"/>
            <a:ext cx="505575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lang="es-CO" sz="3400" b="1" kern="1200" dirty="0">
                <a:solidFill>
                  <a:srgbClr val="AFC910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Título de sección opc.2 (Helvética 34 puntos)</a:t>
            </a:r>
            <a:endParaRPr lang="es-CO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F9948CDE-B14E-AE43-BB48-E38B81D90E2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4119" y="756402"/>
            <a:ext cx="6232436" cy="6125633"/>
          </a:xfrm>
          <a:custGeom>
            <a:avLst/>
            <a:gdLst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1488336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0 h 4876064"/>
              <a:gd name="connsiteX1" fmla="*/ 1488336 w 6172200"/>
              <a:gd name="connsiteY1" fmla="*/ 2439 h 4876064"/>
              <a:gd name="connsiteX2" fmla="*/ 5359913 w 6172200"/>
              <a:gd name="connsiteY2" fmla="*/ 2439 h 4876064"/>
              <a:gd name="connsiteX3" fmla="*/ 6172200 w 6172200"/>
              <a:gd name="connsiteY3" fmla="*/ 814726 h 4876064"/>
              <a:gd name="connsiteX4" fmla="*/ 6172200 w 6172200"/>
              <a:gd name="connsiteY4" fmla="*/ 4063777 h 4876064"/>
              <a:gd name="connsiteX5" fmla="*/ 5359913 w 6172200"/>
              <a:gd name="connsiteY5" fmla="*/ 4876064 h 4876064"/>
              <a:gd name="connsiteX6" fmla="*/ 812287 w 6172200"/>
              <a:gd name="connsiteY6" fmla="*/ 4876064 h 4876064"/>
              <a:gd name="connsiteX7" fmla="*/ 0 w 6172200"/>
              <a:gd name="connsiteY7" fmla="*/ 4063777 h 4876064"/>
              <a:gd name="connsiteX8" fmla="*/ 0 w 6172200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822561 w 6182474"/>
              <a:gd name="connsiteY6" fmla="*/ 4876064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7336 w 6189536"/>
              <a:gd name="connsiteY0" fmla="*/ 0 h 4876064"/>
              <a:gd name="connsiteX1" fmla="*/ 1505672 w 6189536"/>
              <a:gd name="connsiteY1" fmla="*/ 2439 h 4876064"/>
              <a:gd name="connsiteX2" fmla="*/ 5377249 w 6189536"/>
              <a:gd name="connsiteY2" fmla="*/ 2439 h 4876064"/>
              <a:gd name="connsiteX3" fmla="*/ 6189536 w 6189536"/>
              <a:gd name="connsiteY3" fmla="*/ 814726 h 4876064"/>
              <a:gd name="connsiteX4" fmla="*/ 6189536 w 6189536"/>
              <a:gd name="connsiteY4" fmla="*/ 4063777 h 4876064"/>
              <a:gd name="connsiteX5" fmla="*/ 5377249 w 6189536"/>
              <a:gd name="connsiteY5" fmla="*/ 4876064 h 4876064"/>
              <a:gd name="connsiteX6" fmla="*/ 367286 w 6189536"/>
              <a:gd name="connsiteY6" fmla="*/ 2810958 h 4876064"/>
              <a:gd name="connsiteX7" fmla="*/ 7062 w 6189536"/>
              <a:gd name="connsiteY7" fmla="*/ 1998672 h 4876064"/>
              <a:gd name="connsiteX8" fmla="*/ 17336 w 6189536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360224 w 6182474"/>
              <a:gd name="connsiteY6" fmla="*/ 2810958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0274 w 6182474"/>
              <a:gd name="connsiteY0" fmla="*/ 0 h 5143192"/>
              <a:gd name="connsiteX1" fmla="*/ 1498610 w 6182474"/>
              <a:gd name="connsiteY1" fmla="*/ 2439 h 5143192"/>
              <a:gd name="connsiteX2" fmla="*/ 5370187 w 6182474"/>
              <a:gd name="connsiteY2" fmla="*/ 2439 h 5143192"/>
              <a:gd name="connsiteX3" fmla="*/ 6182474 w 6182474"/>
              <a:gd name="connsiteY3" fmla="*/ 814726 h 5143192"/>
              <a:gd name="connsiteX4" fmla="*/ 6182474 w 6182474"/>
              <a:gd name="connsiteY4" fmla="*/ 4063777 h 5143192"/>
              <a:gd name="connsiteX5" fmla="*/ 2061908 w 6182474"/>
              <a:gd name="connsiteY5" fmla="*/ 5143192 h 5143192"/>
              <a:gd name="connsiteX6" fmla="*/ 360224 w 6182474"/>
              <a:gd name="connsiteY6" fmla="*/ 2810958 h 5143192"/>
              <a:gd name="connsiteX7" fmla="*/ 0 w 6182474"/>
              <a:gd name="connsiteY7" fmla="*/ 1998672 h 5143192"/>
              <a:gd name="connsiteX8" fmla="*/ 10274 w 6182474"/>
              <a:gd name="connsiteY8" fmla="*/ 0 h 5143192"/>
              <a:gd name="connsiteX0" fmla="*/ 10274 w 6182474"/>
              <a:gd name="connsiteY0" fmla="*/ 0 h 5334539"/>
              <a:gd name="connsiteX1" fmla="*/ 1498610 w 6182474"/>
              <a:gd name="connsiteY1" fmla="*/ 2439 h 5334539"/>
              <a:gd name="connsiteX2" fmla="*/ 5370187 w 6182474"/>
              <a:gd name="connsiteY2" fmla="*/ 2439 h 5334539"/>
              <a:gd name="connsiteX3" fmla="*/ 6182474 w 6182474"/>
              <a:gd name="connsiteY3" fmla="*/ 814726 h 5334539"/>
              <a:gd name="connsiteX4" fmla="*/ 3110501 w 6182474"/>
              <a:gd name="connsiteY4" fmla="*/ 5132289 h 5334539"/>
              <a:gd name="connsiteX5" fmla="*/ 2061908 w 6182474"/>
              <a:gd name="connsiteY5" fmla="*/ 5143192 h 5334539"/>
              <a:gd name="connsiteX6" fmla="*/ 360224 w 6182474"/>
              <a:gd name="connsiteY6" fmla="*/ 2810958 h 5334539"/>
              <a:gd name="connsiteX7" fmla="*/ 0 w 6182474"/>
              <a:gd name="connsiteY7" fmla="*/ 1998672 h 5334539"/>
              <a:gd name="connsiteX8" fmla="*/ 10274 w 6182474"/>
              <a:gd name="connsiteY8" fmla="*/ 0 h 5334539"/>
              <a:gd name="connsiteX0" fmla="*/ 10274 w 5532670"/>
              <a:gd name="connsiteY0" fmla="*/ 0 h 5334539"/>
              <a:gd name="connsiteX1" fmla="*/ 1498610 w 5532670"/>
              <a:gd name="connsiteY1" fmla="*/ 2439 h 5334539"/>
              <a:gd name="connsiteX2" fmla="*/ 5370187 w 5532670"/>
              <a:gd name="connsiteY2" fmla="*/ 2439 h 5334539"/>
              <a:gd name="connsiteX3" fmla="*/ 5196154 w 5532670"/>
              <a:gd name="connsiteY3" fmla="*/ 3352443 h 5334539"/>
              <a:gd name="connsiteX4" fmla="*/ 3110501 w 5532670"/>
              <a:gd name="connsiteY4" fmla="*/ 5132289 h 5334539"/>
              <a:gd name="connsiteX5" fmla="*/ 2061908 w 5532670"/>
              <a:gd name="connsiteY5" fmla="*/ 5143192 h 5334539"/>
              <a:gd name="connsiteX6" fmla="*/ 360224 w 5532670"/>
              <a:gd name="connsiteY6" fmla="*/ 2810958 h 5334539"/>
              <a:gd name="connsiteX7" fmla="*/ 0 w 5532670"/>
              <a:gd name="connsiteY7" fmla="*/ 1998672 h 5334539"/>
              <a:gd name="connsiteX8" fmla="*/ 10274 w 5532670"/>
              <a:gd name="connsiteY8" fmla="*/ 0 h 5334539"/>
              <a:gd name="connsiteX0" fmla="*/ 10274 w 5558319"/>
              <a:gd name="connsiteY0" fmla="*/ 0 h 5334539"/>
              <a:gd name="connsiteX1" fmla="*/ 1498610 w 5558319"/>
              <a:gd name="connsiteY1" fmla="*/ 2439 h 5334539"/>
              <a:gd name="connsiteX2" fmla="*/ 5401009 w 5558319"/>
              <a:gd name="connsiteY2" fmla="*/ 2447689 h 5334539"/>
              <a:gd name="connsiteX3" fmla="*/ 5196154 w 5558319"/>
              <a:gd name="connsiteY3" fmla="*/ 3352443 h 5334539"/>
              <a:gd name="connsiteX4" fmla="*/ 3110501 w 5558319"/>
              <a:gd name="connsiteY4" fmla="*/ 5132289 h 5334539"/>
              <a:gd name="connsiteX5" fmla="*/ 2061908 w 5558319"/>
              <a:gd name="connsiteY5" fmla="*/ 5143192 h 5334539"/>
              <a:gd name="connsiteX6" fmla="*/ 360224 w 5558319"/>
              <a:gd name="connsiteY6" fmla="*/ 2810958 h 5334539"/>
              <a:gd name="connsiteX7" fmla="*/ 0 w 5558319"/>
              <a:gd name="connsiteY7" fmla="*/ 1998672 h 5334539"/>
              <a:gd name="connsiteX8" fmla="*/ 10274 w 5558319"/>
              <a:gd name="connsiteY8" fmla="*/ 0 h 5334539"/>
              <a:gd name="connsiteX0" fmla="*/ 10274 w 5558319"/>
              <a:gd name="connsiteY0" fmla="*/ 110576 h 5445115"/>
              <a:gd name="connsiteX1" fmla="*/ 3460974 w 5558319"/>
              <a:gd name="connsiteY1" fmla="*/ 0 h 5445115"/>
              <a:gd name="connsiteX2" fmla="*/ 5401009 w 5558319"/>
              <a:gd name="connsiteY2" fmla="*/ 2558265 h 5445115"/>
              <a:gd name="connsiteX3" fmla="*/ 5196154 w 5558319"/>
              <a:gd name="connsiteY3" fmla="*/ 3463019 h 5445115"/>
              <a:gd name="connsiteX4" fmla="*/ 3110501 w 5558319"/>
              <a:gd name="connsiteY4" fmla="*/ 5242865 h 5445115"/>
              <a:gd name="connsiteX5" fmla="*/ 2061908 w 5558319"/>
              <a:gd name="connsiteY5" fmla="*/ 5253768 h 5445115"/>
              <a:gd name="connsiteX6" fmla="*/ 360224 w 5558319"/>
              <a:gd name="connsiteY6" fmla="*/ 2921534 h 5445115"/>
              <a:gd name="connsiteX7" fmla="*/ 0 w 5558319"/>
              <a:gd name="connsiteY7" fmla="*/ 2109248 h 5445115"/>
              <a:gd name="connsiteX8" fmla="*/ 10274 w 555831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483514 w 5681609"/>
              <a:gd name="connsiteY6" fmla="*/ 2921534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206112 w 5681609"/>
              <a:gd name="connsiteY6" fmla="*/ 2448923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57685"/>
              <a:gd name="connsiteY0" fmla="*/ 0 h 5334539"/>
              <a:gd name="connsiteX1" fmla="*/ 3415388 w 5557685"/>
              <a:gd name="connsiteY1" fmla="*/ 4754 h 5334539"/>
              <a:gd name="connsiteX2" fmla="*/ 5322472 w 5557685"/>
              <a:gd name="connsiteY2" fmla="*/ 2184078 h 5334539"/>
              <a:gd name="connsiteX3" fmla="*/ 5319444 w 5557685"/>
              <a:gd name="connsiteY3" fmla="*/ 3352443 h 5334539"/>
              <a:gd name="connsiteX4" fmla="*/ 3233791 w 5557685"/>
              <a:gd name="connsiteY4" fmla="*/ 5132289 h 5334539"/>
              <a:gd name="connsiteX5" fmla="*/ 2185198 w 5557685"/>
              <a:gd name="connsiteY5" fmla="*/ 5143192 h 5334539"/>
              <a:gd name="connsiteX6" fmla="*/ 206112 w 5557685"/>
              <a:gd name="connsiteY6" fmla="*/ 2338347 h 5334539"/>
              <a:gd name="connsiteX7" fmla="*/ 0 w 5557685"/>
              <a:gd name="connsiteY7" fmla="*/ 971256 h 5334539"/>
              <a:gd name="connsiteX8" fmla="*/ 133564 w 5557685"/>
              <a:gd name="connsiteY8" fmla="*/ 0 h 5334539"/>
              <a:gd name="connsiteX0" fmla="*/ 133564 w 5623525"/>
              <a:gd name="connsiteY0" fmla="*/ 0 h 5334539"/>
              <a:gd name="connsiteX1" fmla="*/ 3415388 w 5623525"/>
              <a:gd name="connsiteY1" fmla="*/ 4754 h 5334539"/>
              <a:gd name="connsiteX2" fmla="*/ 5322472 w 5623525"/>
              <a:gd name="connsiteY2" fmla="*/ 2184078 h 5334539"/>
              <a:gd name="connsiteX3" fmla="*/ 5319444 w 5623525"/>
              <a:gd name="connsiteY3" fmla="*/ 3352443 h 5334539"/>
              <a:gd name="connsiteX4" fmla="*/ 3233791 w 5623525"/>
              <a:gd name="connsiteY4" fmla="*/ 5132289 h 5334539"/>
              <a:gd name="connsiteX5" fmla="*/ 2185198 w 5623525"/>
              <a:gd name="connsiteY5" fmla="*/ 5143192 h 5334539"/>
              <a:gd name="connsiteX6" fmla="*/ 206112 w 5623525"/>
              <a:gd name="connsiteY6" fmla="*/ 2338347 h 5334539"/>
              <a:gd name="connsiteX7" fmla="*/ 0 w 5623525"/>
              <a:gd name="connsiteY7" fmla="*/ 971256 h 5334539"/>
              <a:gd name="connsiteX8" fmla="*/ 133564 w 5623525"/>
              <a:gd name="connsiteY8" fmla="*/ 0 h 5334539"/>
              <a:gd name="connsiteX0" fmla="*/ 133564 w 5625277"/>
              <a:gd name="connsiteY0" fmla="*/ 0 h 5334539"/>
              <a:gd name="connsiteX1" fmla="*/ 3415388 w 5625277"/>
              <a:gd name="connsiteY1" fmla="*/ 4754 h 5334539"/>
              <a:gd name="connsiteX2" fmla="*/ 5322472 w 5625277"/>
              <a:gd name="connsiteY2" fmla="*/ 2184078 h 5334539"/>
              <a:gd name="connsiteX3" fmla="*/ 5319444 w 5625277"/>
              <a:gd name="connsiteY3" fmla="*/ 3352443 h 5334539"/>
              <a:gd name="connsiteX4" fmla="*/ 3233791 w 5625277"/>
              <a:gd name="connsiteY4" fmla="*/ 5132289 h 5334539"/>
              <a:gd name="connsiteX5" fmla="*/ 2185198 w 5625277"/>
              <a:gd name="connsiteY5" fmla="*/ 5143192 h 5334539"/>
              <a:gd name="connsiteX6" fmla="*/ 206112 w 5625277"/>
              <a:gd name="connsiteY6" fmla="*/ 2338347 h 5334539"/>
              <a:gd name="connsiteX7" fmla="*/ 0 w 5625277"/>
              <a:gd name="connsiteY7" fmla="*/ 971256 h 5334539"/>
              <a:gd name="connsiteX8" fmla="*/ 133564 w 5625277"/>
              <a:gd name="connsiteY8" fmla="*/ 0 h 5334539"/>
              <a:gd name="connsiteX0" fmla="*/ 133564 w 5623524"/>
              <a:gd name="connsiteY0" fmla="*/ 0 h 5334539"/>
              <a:gd name="connsiteX1" fmla="*/ 3415388 w 5623524"/>
              <a:gd name="connsiteY1" fmla="*/ 4754 h 5334539"/>
              <a:gd name="connsiteX2" fmla="*/ 5322472 w 5623524"/>
              <a:gd name="connsiteY2" fmla="*/ 2184078 h 5334539"/>
              <a:gd name="connsiteX3" fmla="*/ 5319444 w 5623524"/>
              <a:gd name="connsiteY3" fmla="*/ 3352443 h 5334539"/>
              <a:gd name="connsiteX4" fmla="*/ 3233791 w 5623524"/>
              <a:gd name="connsiteY4" fmla="*/ 5132289 h 5334539"/>
              <a:gd name="connsiteX5" fmla="*/ 2185198 w 5623524"/>
              <a:gd name="connsiteY5" fmla="*/ 5143192 h 5334539"/>
              <a:gd name="connsiteX6" fmla="*/ 206112 w 5623524"/>
              <a:gd name="connsiteY6" fmla="*/ 2338347 h 5334539"/>
              <a:gd name="connsiteX7" fmla="*/ 0 w 5623524"/>
              <a:gd name="connsiteY7" fmla="*/ 971256 h 5334539"/>
              <a:gd name="connsiteX8" fmla="*/ 133564 w 5623524"/>
              <a:gd name="connsiteY8" fmla="*/ 0 h 5334539"/>
              <a:gd name="connsiteX0" fmla="*/ 133564 w 5631119"/>
              <a:gd name="connsiteY0" fmla="*/ 0 h 5334539"/>
              <a:gd name="connsiteX1" fmla="*/ 3415388 w 5631119"/>
              <a:gd name="connsiteY1" fmla="*/ 4754 h 5334539"/>
              <a:gd name="connsiteX2" fmla="*/ 5322472 w 5631119"/>
              <a:gd name="connsiteY2" fmla="*/ 2184078 h 5334539"/>
              <a:gd name="connsiteX3" fmla="*/ 5319444 w 5631119"/>
              <a:gd name="connsiteY3" fmla="*/ 3352443 h 5334539"/>
              <a:gd name="connsiteX4" fmla="*/ 3233791 w 5631119"/>
              <a:gd name="connsiteY4" fmla="*/ 5132289 h 5334539"/>
              <a:gd name="connsiteX5" fmla="*/ 2185198 w 5631119"/>
              <a:gd name="connsiteY5" fmla="*/ 5143192 h 5334539"/>
              <a:gd name="connsiteX6" fmla="*/ 206112 w 5631119"/>
              <a:gd name="connsiteY6" fmla="*/ 2338347 h 5334539"/>
              <a:gd name="connsiteX7" fmla="*/ 0 w 5631119"/>
              <a:gd name="connsiteY7" fmla="*/ 971256 h 5334539"/>
              <a:gd name="connsiteX8" fmla="*/ 133564 w 5631119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8200"/>
              <a:gd name="connsiteX1" fmla="*/ 3415388 w 5624182"/>
              <a:gd name="connsiteY1" fmla="*/ 4754 h 5338200"/>
              <a:gd name="connsiteX2" fmla="*/ 5322472 w 5624182"/>
              <a:gd name="connsiteY2" fmla="*/ 2184078 h 5338200"/>
              <a:gd name="connsiteX3" fmla="*/ 5319444 w 5624182"/>
              <a:gd name="connsiteY3" fmla="*/ 3352443 h 5338200"/>
              <a:gd name="connsiteX4" fmla="*/ 3233791 w 5624182"/>
              <a:gd name="connsiteY4" fmla="*/ 5132289 h 5338200"/>
              <a:gd name="connsiteX5" fmla="*/ 2185198 w 5624182"/>
              <a:gd name="connsiteY5" fmla="*/ 5143192 h 5338200"/>
              <a:gd name="connsiteX6" fmla="*/ 206112 w 5624182"/>
              <a:gd name="connsiteY6" fmla="*/ 2338347 h 5338200"/>
              <a:gd name="connsiteX7" fmla="*/ 0 w 5624182"/>
              <a:gd name="connsiteY7" fmla="*/ 971256 h 5338200"/>
              <a:gd name="connsiteX8" fmla="*/ 133564 w 5624182"/>
              <a:gd name="connsiteY8" fmla="*/ 0 h 5338200"/>
              <a:gd name="connsiteX0" fmla="*/ 133564 w 5624182"/>
              <a:gd name="connsiteY0" fmla="*/ 0 h 5369267"/>
              <a:gd name="connsiteX1" fmla="*/ 3415388 w 5624182"/>
              <a:gd name="connsiteY1" fmla="*/ 4754 h 5369267"/>
              <a:gd name="connsiteX2" fmla="*/ 5322472 w 5624182"/>
              <a:gd name="connsiteY2" fmla="*/ 2184078 h 5369267"/>
              <a:gd name="connsiteX3" fmla="*/ 5319444 w 5624182"/>
              <a:gd name="connsiteY3" fmla="*/ 3352443 h 5369267"/>
              <a:gd name="connsiteX4" fmla="*/ 3233791 w 5624182"/>
              <a:gd name="connsiteY4" fmla="*/ 5132289 h 5369267"/>
              <a:gd name="connsiteX5" fmla="*/ 2185198 w 5624182"/>
              <a:gd name="connsiteY5" fmla="*/ 5143192 h 5369267"/>
              <a:gd name="connsiteX6" fmla="*/ 206112 w 5624182"/>
              <a:gd name="connsiteY6" fmla="*/ 2338347 h 5369267"/>
              <a:gd name="connsiteX7" fmla="*/ 0 w 5624182"/>
              <a:gd name="connsiteY7" fmla="*/ 971256 h 5369267"/>
              <a:gd name="connsiteX8" fmla="*/ 133564 w 5624182"/>
              <a:gd name="connsiteY8" fmla="*/ 0 h 5369267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206112 w 5624182"/>
              <a:gd name="connsiteY6" fmla="*/ 233834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49957"/>
              <a:gd name="connsiteX1" fmla="*/ 3415388 w 5624182"/>
              <a:gd name="connsiteY1" fmla="*/ 4754 h 5349957"/>
              <a:gd name="connsiteX2" fmla="*/ 5322472 w 5624182"/>
              <a:gd name="connsiteY2" fmla="*/ 2184078 h 5349957"/>
              <a:gd name="connsiteX3" fmla="*/ 5319444 w 5624182"/>
              <a:gd name="connsiteY3" fmla="*/ 3352443 h 5349957"/>
              <a:gd name="connsiteX4" fmla="*/ 3233791 w 5624182"/>
              <a:gd name="connsiteY4" fmla="*/ 5132289 h 5349957"/>
              <a:gd name="connsiteX5" fmla="*/ 2115176 w 5624182"/>
              <a:gd name="connsiteY5" fmla="*/ 5060814 h 5349957"/>
              <a:gd name="connsiteX6" fmla="*/ 131971 w 5624182"/>
              <a:gd name="connsiteY6" fmla="*/ 2453677 h 5349957"/>
              <a:gd name="connsiteX7" fmla="*/ 0 w 5624182"/>
              <a:gd name="connsiteY7" fmla="*/ 971256 h 5349957"/>
              <a:gd name="connsiteX8" fmla="*/ 133564 w 5624182"/>
              <a:gd name="connsiteY8" fmla="*/ 0 h 5349957"/>
              <a:gd name="connsiteX0" fmla="*/ 133564 w 5624182"/>
              <a:gd name="connsiteY0" fmla="*/ 0 h 5348154"/>
              <a:gd name="connsiteX1" fmla="*/ 3415388 w 5624182"/>
              <a:gd name="connsiteY1" fmla="*/ 4754 h 5348154"/>
              <a:gd name="connsiteX2" fmla="*/ 5322472 w 5624182"/>
              <a:gd name="connsiteY2" fmla="*/ 2184078 h 5348154"/>
              <a:gd name="connsiteX3" fmla="*/ 5319444 w 5624182"/>
              <a:gd name="connsiteY3" fmla="*/ 3352443 h 5348154"/>
              <a:gd name="connsiteX4" fmla="*/ 3233791 w 5624182"/>
              <a:gd name="connsiteY4" fmla="*/ 5132289 h 5348154"/>
              <a:gd name="connsiteX5" fmla="*/ 2115176 w 5624182"/>
              <a:gd name="connsiteY5" fmla="*/ 5060814 h 5348154"/>
              <a:gd name="connsiteX6" fmla="*/ 131971 w 5624182"/>
              <a:gd name="connsiteY6" fmla="*/ 2453677 h 5348154"/>
              <a:gd name="connsiteX7" fmla="*/ 0 w 5624182"/>
              <a:gd name="connsiteY7" fmla="*/ 971256 h 5348154"/>
              <a:gd name="connsiteX8" fmla="*/ 133564 w 5624182"/>
              <a:gd name="connsiteY8" fmla="*/ 0 h 5348154"/>
              <a:gd name="connsiteX0" fmla="*/ 133564 w 5624182"/>
              <a:gd name="connsiteY0" fmla="*/ 0 h 5358471"/>
              <a:gd name="connsiteX1" fmla="*/ 3415388 w 5624182"/>
              <a:gd name="connsiteY1" fmla="*/ 4754 h 5358471"/>
              <a:gd name="connsiteX2" fmla="*/ 5322472 w 5624182"/>
              <a:gd name="connsiteY2" fmla="*/ 2184078 h 5358471"/>
              <a:gd name="connsiteX3" fmla="*/ 5319444 w 5624182"/>
              <a:gd name="connsiteY3" fmla="*/ 3352443 h 5358471"/>
              <a:gd name="connsiteX4" fmla="*/ 3233791 w 5624182"/>
              <a:gd name="connsiteY4" fmla="*/ 5132289 h 5358471"/>
              <a:gd name="connsiteX5" fmla="*/ 2115176 w 5624182"/>
              <a:gd name="connsiteY5" fmla="*/ 5060814 h 5358471"/>
              <a:gd name="connsiteX6" fmla="*/ 131971 w 5624182"/>
              <a:gd name="connsiteY6" fmla="*/ 2453677 h 5358471"/>
              <a:gd name="connsiteX7" fmla="*/ 0 w 5624182"/>
              <a:gd name="connsiteY7" fmla="*/ 971256 h 5358471"/>
              <a:gd name="connsiteX8" fmla="*/ 133564 w 5624182"/>
              <a:gd name="connsiteY8" fmla="*/ 0 h 5358471"/>
              <a:gd name="connsiteX0" fmla="*/ 133564 w 5624182"/>
              <a:gd name="connsiteY0" fmla="*/ 0 h 5354907"/>
              <a:gd name="connsiteX1" fmla="*/ 3415388 w 5624182"/>
              <a:gd name="connsiteY1" fmla="*/ 4754 h 5354907"/>
              <a:gd name="connsiteX2" fmla="*/ 5322472 w 5624182"/>
              <a:gd name="connsiteY2" fmla="*/ 2184078 h 5354907"/>
              <a:gd name="connsiteX3" fmla="*/ 5319444 w 5624182"/>
              <a:gd name="connsiteY3" fmla="*/ 3352443 h 5354907"/>
              <a:gd name="connsiteX4" fmla="*/ 3233791 w 5624182"/>
              <a:gd name="connsiteY4" fmla="*/ 5132289 h 5354907"/>
              <a:gd name="connsiteX5" fmla="*/ 2115176 w 5624182"/>
              <a:gd name="connsiteY5" fmla="*/ 5060814 h 5354907"/>
              <a:gd name="connsiteX6" fmla="*/ 131971 w 5624182"/>
              <a:gd name="connsiteY6" fmla="*/ 2453677 h 5354907"/>
              <a:gd name="connsiteX7" fmla="*/ 0 w 5624182"/>
              <a:gd name="connsiteY7" fmla="*/ 971256 h 5354907"/>
              <a:gd name="connsiteX8" fmla="*/ 133564 w 5624182"/>
              <a:gd name="connsiteY8" fmla="*/ 0 h 5354907"/>
              <a:gd name="connsiteX0" fmla="*/ 5878 w 5496496"/>
              <a:gd name="connsiteY0" fmla="*/ 0 h 5354907"/>
              <a:gd name="connsiteX1" fmla="*/ 3287702 w 5496496"/>
              <a:gd name="connsiteY1" fmla="*/ 4754 h 5354907"/>
              <a:gd name="connsiteX2" fmla="*/ 5194786 w 5496496"/>
              <a:gd name="connsiteY2" fmla="*/ 2184078 h 5354907"/>
              <a:gd name="connsiteX3" fmla="*/ 5191758 w 5496496"/>
              <a:gd name="connsiteY3" fmla="*/ 3352443 h 5354907"/>
              <a:gd name="connsiteX4" fmla="*/ 3106105 w 5496496"/>
              <a:gd name="connsiteY4" fmla="*/ 5132289 h 5354907"/>
              <a:gd name="connsiteX5" fmla="*/ 1987490 w 5496496"/>
              <a:gd name="connsiteY5" fmla="*/ 5060814 h 5354907"/>
              <a:gd name="connsiteX6" fmla="*/ 4285 w 5496496"/>
              <a:gd name="connsiteY6" fmla="*/ 2453677 h 5354907"/>
              <a:gd name="connsiteX7" fmla="*/ 0 w 5496496"/>
              <a:gd name="connsiteY7" fmla="*/ 991851 h 5354907"/>
              <a:gd name="connsiteX8" fmla="*/ 5878 w 5496496"/>
              <a:gd name="connsiteY8" fmla="*/ 0 h 5354907"/>
              <a:gd name="connsiteX0" fmla="*/ 5878 w 5217135"/>
              <a:gd name="connsiteY0" fmla="*/ 0 h 5354907"/>
              <a:gd name="connsiteX1" fmla="*/ 3287702 w 5217135"/>
              <a:gd name="connsiteY1" fmla="*/ 4754 h 5354907"/>
              <a:gd name="connsiteX2" fmla="*/ 1642311 w 5217135"/>
              <a:gd name="connsiteY2" fmla="*/ 1782256 h 5354907"/>
              <a:gd name="connsiteX3" fmla="*/ 5191758 w 5217135"/>
              <a:gd name="connsiteY3" fmla="*/ 3352443 h 5354907"/>
              <a:gd name="connsiteX4" fmla="*/ 3106105 w 5217135"/>
              <a:gd name="connsiteY4" fmla="*/ 5132289 h 5354907"/>
              <a:gd name="connsiteX5" fmla="*/ 1987490 w 5217135"/>
              <a:gd name="connsiteY5" fmla="*/ 5060814 h 5354907"/>
              <a:gd name="connsiteX6" fmla="*/ 4285 w 5217135"/>
              <a:gd name="connsiteY6" fmla="*/ 2453677 h 5354907"/>
              <a:gd name="connsiteX7" fmla="*/ 0 w 5217135"/>
              <a:gd name="connsiteY7" fmla="*/ 991851 h 5354907"/>
              <a:gd name="connsiteX8" fmla="*/ 5878 w 5217135"/>
              <a:gd name="connsiteY8" fmla="*/ 0 h 5354907"/>
              <a:gd name="connsiteX0" fmla="*/ 5878 w 3437423"/>
              <a:gd name="connsiteY0" fmla="*/ 0 h 5427925"/>
              <a:gd name="connsiteX1" fmla="*/ 3287702 w 3437423"/>
              <a:gd name="connsiteY1" fmla="*/ 4754 h 5427925"/>
              <a:gd name="connsiteX2" fmla="*/ 1642311 w 3437423"/>
              <a:gd name="connsiteY2" fmla="*/ 1782256 h 5427925"/>
              <a:gd name="connsiteX3" fmla="*/ 2899544 w 3437423"/>
              <a:gd name="connsiteY3" fmla="*/ 1635565 h 5427925"/>
              <a:gd name="connsiteX4" fmla="*/ 3106105 w 3437423"/>
              <a:gd name="connsiteY4" fmla="*/ 5132289 h 5427925"/>
              <a:gd name="connsiteX5" fmla="*/ 1987490 w 3437423"/>
              <a:gd name="connsiteY5" fmla="*/ 5060814 h 5427925"/>
              <a:gd name="connsiteX6" fmla="*/ 4285 w 3437423"/>
              <a:gd name="connsiteY6" fmla="*/ 2453677 h 5427925"/>
              <a:gd name="connsiteX7" fmla="*/ 0 w 3437423"/>
              <a:gd name="connsiteY7" fmla="*/ 991851 h 5427925"/>
              <a:gd name="connsiteX8" fmla="*/ 5878 w 3437423"/>
              <a:gd name="connsiteY8" fmla="*/ 0 h 5427925"/>
              <a:gd name="connsiteX0" fmla="*/ 5878 w 4878877"/>
              <a:gd name="connsiteY0" fmla="*/ 0 h 5089750"/>
              <a:gd name="connsiteX1" fmla="*/ 3287702 w 4878877"/>
              <a:gd name="connsiteY1" fmla="*/ 4754 h 5089750"/>
              <a:gd name="connsiteX2" fmla="*/ 1642311 w 4878877"/>
              <a:gd name="connsiteY2" fmla="*/ 1782256 h 5089750"/>
              <a:gd name="connsiteX3" fmla="*/ 2899544 w 4878877"/>
              <a:gd name="connsiteY3" fmla="*/ 1635565 h 5089750"/>
              <a:gd name="connsiteX4" fmla="*/ 4868644 w 4878877"/>
              <a:gd name="connsiteY4" fmla="*/ 3241897 h 5089750"/>
              <a:gd name="connsiteX5" fmla="*/ 1987490 w 4878877"/>
              <a:gd name="connsiteY5" fmla="*/ 5060814 h 5089750"/>
              <a:gd name="connsiteX6" fmla="*/ 4285 w 4878877"/>
              <a:gd name="connsiteY6" fmla="*/ 2453677 h 5089750"/>
              <a:gd name="connsiteX7" fmla="*/ 0 w 4878877"/>
              <a:gd name="connsiteY7" fmla="*/ 991851 h 5089750"/>
              <a:gd name="connsiteX8" fmla="*/ 5878 w 4878877"/>
              <a:gd name="connsiteY8" fmla="*/ 0 h 5089750"/>
              <a:gd name="connsiteX0" fmla="*/ 5878 w 5088153"/>
              <a:gd name="connsiteY0" fmla="*/ 0 h 4313604"/>
              <a:gd name="connsiteX1" fmla="*/ 3287702 w 5088153"/>
              <a:gd name="connsiteY1" fmla="*/ 4754 h 4313604"/>
              <a:gd name="connsiteX2" fmla="*/ 1642311 w 5088153"/>
              <a:gd name="connsiteY2" fmla="*/ 1782256 h 4313604"/>
              <a:gd name="connsiteX3" fmla="*/ 2899544 w 5088153"/>
              <a:gd name="connsiteY3" fmla="*/ 1635565 h 4313604"/>
              <a:gd name="connsiteX4" fmla="*/ 4868644 w 5088153"/>
              <a:gd name="connsiteY4" fmla="*/ 3241897 h 4313604"/>
              <a:gd name="connsiteX5" fmla="*/ 4882438 w 5088153"/>
              <a:gd name="connsiteY5" fmla="*/ 4266301 h 4313604"/>
              <a:gd name="connsiteX6" fmla="*/ 4285 w 5088153"/>
              <a:gd name="connsiteY6" fmla="*/ 2453677 h 4313604"/>
              <a:gd name="connsiteX7" fmla="*/ 0 w 5088153"/>
              <a:gd name="connsiteY7" fmla="*/ 991851 h 4313604"/>
              <a:gd name="connsiteX8" fmla="*/ 5878 w 5088153"/>
              <a:gd name="connsiteY8" fmla="*/ 0 h 4313604"/>
              <a:gd name="connsiteX0" fmla="*/ 5878 w 5088153"/>
              <a:gd name="connsiteY0" fmla="*/ 0 h 6301389"/>
              <a:gd name="connsiteX1" fmla="*/ 3287702 w 5088153"/>
              <a:gd name="connsiteY1" fmla="*/ 4754 h 6301389"/>
              <a:gd name="connsiteX2" fmla="*/ 1642311 w 5088153"/>
              <a:gd name="connsiteY2" fmla="*/ 1782256 h 6301389"/>
              <a:gd name="connsiteX3" fmla="*/ 2899544 w 5088153"/>
              <a:gd name="connsiteY3" fmla="*/ 1635565 h 6301389"/>
              <a:gd name="connsiteX4" fmla="*/ 4868644 w 5088153"/>
              <a:gd name="connsiteY4" fmla="*/ 3241897 h 6301389"/>
              <a:gd name="connsiteX5" fmla="*/ 4882438 w 5088153"/>
              <a:gd name="connsiteY5" fmla="*/ 4266301 h 6301389"/>
              <a:gd name="connsiteX6" fmla="*/ 3118408 w 5088153"/>
              <a:gd name="connsiteY6" fmla="*/ 6134005 h 6301389"/>
              <a:gd name="connsiteX7" fmla="*/ 0 w 5088153"/>
              <a:gd name="connsiteY7" fmla="*/ 991851 h 6301389"/>
              <a:gd name="connsiteX8" fmla="*/ 5878 w 5088153"/>
              <a:gd name="connsiteY8" fmla="*/ 0 h 6301389"/>
              <a:gd name="connsiteX0" fmla="*/ 46 w 5082321"/>
              <a:gd name="connsiteY0" fmla="*/ 0 h 6301389"/>
              <a:gd name="connsiteX1" fmla="*/ 3281870 w 5082321"/>
              <a:gd name="connsiteY1" fmla="*/ 4754 h 6301389"/>
              <a:gd name="connsiteX2" fmla="*/ 1636479 w 5082321"/>
              <a:gd name="connsiteY2" fmla="*/ 1782256 h 6301389"/>
              <a:gd name="connsiteX3" fmla="*/ 2893712 w 5082321"/>
              <a:gd name="connsiteY3" fmla="*/ 1635565 h 6301389"/>
              <a:gd name="connsiteX4" fmla="*/ 4862812 w 5082321"/>
              <a:gd name="connsiteY4" fmla="*/ 3241897 h 6301389"/>
              <a:gd name="connsiteX5" fmla="*/ 4876606 w 5082321"/>
              <a:gd name="connsiteY5" fmla="*/ 4266301 h 6301389"/>
              <a:gd name="connsiteX6" fmla="*/ 3112576 w 5082321"/>
              <a:gd name="connsiteY6" fmla="*/ 6134005 h 6301389"/>
              <a:gd name="connsiteX7" fmla="*/ 185947 w 5082321"/>
              <a:gd name="connsiteY7" fmla="*/ 4142503 h 6301389"/>
              <a:gd name="connsiteX8" fmla="*/ 46 w 5082321"/>
              <a:gd name="connsiteY8" fmla="*/ 0 h 6301389"/>
              <a:gd name="connsiteX0" fmla="*/ 234187 w 4896374"/>
              <a:gd name="connsiteY0" fmla="*/ 3365074 h 6296635"/>
              <a:gd name="connsiteX1" fmla="*/ 3095923 w 4896374"/>
              <a:gd name="connsiteY1" fmla="*/ 0 h 6296635"/>
              <a:gd name="connsiteX2" fmla="*/ 1450532 w 4896374"/>
              <a:gd name="connsiteY2" fmla="*/ 1777502 h 6296635"/>
              <a:gd name="connsiteX3" fmla="*/ 2707765 w 4896374"/>
              <a:gd name="connsiteY3" fmla="*/ 1630811 h 6296635"/>
              <a:gd name="connsiteX4" fmla="*/ 4676865 w 4896374"/>
              <a:gd name="connsiteY4" fmla="*/ 3237143 h 6296635"/>
              <a:gd name="connsiteX5" fmla="*/ 4690659 w 4896374"/>
              <a:gd name="connsiteY5" fmla="*/ 4261547 h 6296635"/>
              <a:gd name="connsiteX6" fmla="*/ 2926629 w 4896374"/>
              <a:gd name="connsiteY6" fmla="*/ 6129251 h 6296635"/>
              <a:gd name="connsiteX7" fmla="*/ 0 w 4896374"/>
              <a:gd name="connsiteY7" fmla="*/ 4137749 h 6296635"/>
              <a:gd name="connsiteX8" fmla="*/ 234187 w 4896374"/>
              <a:gd name="connsiteY8" fmla="*/ 3365074 h 6296635"/>
              <a:gd name="connsiteX0" fmla="*/ 234187 w 4896374"/>
              <a:gd name="connsiteY0" fmla="*/ 1841409 h 4772970"/>
              <a:gd name="connsiteX1" fmla="*/ 1150738 w 4896374"/>
              <a:gd name="connsiteY1" fmla="*/ 823343 h 4772970"/>
              <a:gd name="connsiteX2" fmla="*/ 1450532 w 4896374"/>
              <a:gd name="connsiteY2" fmla="*/ 253837 h 4772970"/>
              <a:gd name="connsiteX3" fmla="*/ 2707765 w 4896374"/>
              <a:gd name="connsiteY3" fmla="*/ 107146 h 4772970"/>
              <a:gd name="connsiteX4" fmla="*/ 4676865 w 4896374"/>
              <a:gd name="connsiteY4" fmla="*/ 1713478 h 4772970"/>
              <a:gd name="connsiteX5" fmla="*/ 4690659 w 4896374"/>
              <a:gd name="connsiteY5" fmla="*/ 2737882 h 4772970"/>
              <a:gd name="connsiteX6" fmla="*/ 2926629 w 4896374"/>
              <a:gd name="connsiteY6" fmla="*/ 4605586 h 4772970"/>
              <a:gd name="connsiteX7" fmla="*/ 0 w 4896374"/>
              <a:gd name="connsiteY7" fmla="*/ 2614084 h 4772970"/>
              <a:gd name="connsiteX8" fmla="*/ 234187 w 4896374"/>
              <a:gd name="connsiteY8" fmla="*/ 1841409 h 4772970"/>
              <a:gd name="connsiteX0" fmla="*/ 97203 w 4759390"/>
              <a:gd name="connsiteY0" fmla="*/ 1841409 h 4772970"/>
              <a:gd name="connsiteX1" fmla="*/ 1013754 w 4759390"/>
              <a:gd name="connsiteY1" fmla="*/ 823343 h 4772970"/>
              <a:gd name="connsiteX2" fmla="*/ 1313548 w 4759390"/>
              <a:gd name="connsiteY2" fmla="*/ 253837 h 4772970"/>
              <a:gd name="connsiteX3" fmla="*/ 2570781 w 4759390"/>
              <a:gd name="connsiteY3" fmla="*/ 107146 h 4772970"/>
              <a:gd name="connsiteX4" fmla="*/ 4539881 w 4759390"/>
              <a:gd name="connsiteY4" fmla="*/ 1713478 h 4772970"/>
              <a:gd name="connsiteX5" fmla="*/ 4553675 w 4759390"/>
              <a:gd name="connsiteY5" fmla="*/ 2737882 h 4772970"/>
              <a:gd name="connsiteX6" fmla="*/ 2789645 w 4759390"/>
              <a:gd name="connsiteY6" fmla="*/ 4605586 h 4772970"/>
              <a:gd name="connsiteX7" fmla="*/ 0 w 4759390"/>
              <a:gd name="connsiteY7" fmla="*/ 4358358 h 4772970"/>
              <a:gd name="connsiteX8" fmla="*/ 97203 w 4759390"/>
              <a:gd name="connsiteY8" fmla="*/ 1841409 h 4772970"/>
              <a:gd name="connsiteX0" fmla="*/ 67 w 4881430"/>
              <a:gd name="connsiteY0" fmla="*/ 2416746 h 4772970"/>
              <a:gd name="connsiteX1" fmla="*/ 1135794 w 4881430"/>
              <a:gd name="connsiteY1" fmla="*/ 823343 h 4772970"/>
              <a:gd name="connsiteX2" fmla="*/ 1435588 w 4881430"/>
              <a:gd name="connsiteY2" fmla="*/ 253837 h 4772970"/>
              <a:gd name="connsiteX3" fmla="*/ 2692821 w 4881430"/>
              <a:gd name="connsiteY3" fmla="*/ 107146 h 4772970"/>
              <a:gd name="connsiteX4" fmla="*/ 4661921 w 4881430"/>
              <a:gd name="connsiteY4" fmla="*/ 1713478 h 4772970"/>
              <a:gd name="connsiteX5" fmla="*/ 4675715 w 4881430"/>
              <a:gd name="connsiteY5" fmla="*/ 2737882 h 4772970"/>
              <a:gd name="connsiteX6" fmla="*/ 2911685 w 4881430"/>
              <a:gd name="connsiteY6" fmla="*/ 4605586 h 4772970"/>
              <a:gd name="connsiteX7" fmla="*/ 122040 w 4881430"/>
              <a:gd name="connsiteY7" fmla="*/ 4358358 h 4772970"/>
              <a:gd name="connsiteX8" fmla="*/ 67 w 4881430"/>
              <a:gd name="connsiteY8" fmla="*/ 2416746 h 4772970"/>
              <a:gd name="connsiteX0" fmla="*/ 197658 w 5079021"/>
              <a:gd name="connsiteY0" fmla="*/ 2416746 h 5000290"/>
              <a:gd name="connsiteX1" fmla="*/ 1333385 w 5079021"/>
              <a:gd name="connsiteY1" fmla="*/ 823343 h 5000290"/>
              <a:gd name="connsiteX2" fmla="*/ 1633179 w 5079021"/>
              <a:gd name="connsiteY2" fmla="*/ 253837 h 5000290"/>
              <a:gd name="connsiteX3" fmla="*/ 2890412 w 5079021"/>
              <a:gd name="connsiteY3" fmla="*/ 107146 h 5000290"/>
              <a:gd name="connsiteX4" fmla="*/ 4859512 w 5079021"/>
              <a:gd name="connsiteY4" fmla="*/ 1713478 h 5000290"/>
              <a:gd name="connsiteX5" fmla="*/ 4873306 w 5079021"/>
              <a:gd name="connsiteY5" fmla="*/ 2737882 h 5000290"/>
              <a:gd name="connsiteX6" fmla="*/ 3109276 w 5079021"/>
              <a:gd name="connsiteY6" fmla="*/ 4605586 h 5000290"/>
              <a:gd name="connsiteX7" fmla="*/ 0 w 5079021"/>
              <a:gd name="connsiteY7" fmla="*/ 4906298 h 5000290"/>
              <a:gd name="connsiteX8" fmla="*/ 197658 w 5079021"/>
              <a:gd name="connsiteY8" fmla="*/ 2416746 h 5000290"/>
              <a:gd name="connsiteX0" fmla="*/ 627 w 5084677"/>
              <a:gd name="connsiteY0" fmla="*/ 2563794 h 5000290"/>
              <a:gd name="connsiteX1" fmla="*/ 1339041 w 5084677"/>
              <a:gd name="connsiteY1" fmla="*/ 823343 h 5000290"/>
              <a:gd name="connsiteX2" fmla="*/ 1638835 w 5084677"/>
              <a:gd name="connsiteY2" fmla="*/ 253837 h 5000290"/>
              <a:gd name="connsiteX3" fmla="*/ 2896068 w 5084677"/>
              <a:gd name="connsiteY3" fmla="*/ 107146 h 5000290"/>
              <a:gd name="connsiteX4" fmla="*/ 4865168 w 5084677"/>
              <a:gd name="connsiteY4" fmla="*/ 1713478 h 5000290"/>
              <a:gd name="connsiteX5" fmla="*/ 4878962 w 5084677"/>
              <a:gd name="connsiteY5" fmla="*/ 2737882 h 5000290"/>
              <a:gd name="connsiteX6" fmla="*/ 3114932 w 5084677"/>
              <a:gd name="connsiteY6" fmla="*/ 4605586 h 5000290"/>
              <a:gd name="connsiteX7" fmla="*/ 5656 w 5084677"/>
              <a:gd name="connsiteY7" fmla="*/ 4906298 h 5000290"/>
              <a:gd name="connsiteX8" fmla="*/ 627 w 5084677"/>
              <a:gd name="connsiteY8" fmla="*/ 2563794 h 5000290"/>
              <a:gd name="connsiteX0" fmla="*/ 20 w 5084070"/>
              <a:gd name="connsiteY0" fmla="*/ 2563794 h 4772970"/>
              <a:gd name="connsiteX1" fmla="*/ 1338434 w 5084070"/>
              <a:gd name="connsiteY1" fmla="*/ 823343 h 4772970"/>
              <a:gd name="connsiteX2" fmla="*/ 1638228 w 5084070"/>
              <a:gd name="connsiteY2" fmla="*/ 253837 h 4772970"/>
              <a:gd name="connsiteX3" fmla="*/ 2895461 w 5084070"/>
              <a:gd name="connsiteY3" fmla="*/ 107146 h 4772970"/>
              <a:gd name="connsiteX4" fmla="*/ 4864561 w 5084070"/>
              <a:gd name="connsiteY4" fmla="*/ 1713478 h 4772970"/>
              <a:gd name="connsiteX5" fmla="*/ 4878355 w 5084070"/>
              <a:gd name="connsiteY5" fmla="*/ 2737882 h 4772970"/>
              <a:gd name="connsiteX6" fmla="*/ 3114325 w 5084070"/>
              <a:gd name="connsiteY6" fmla="*/ 4605586 h 4772970"/>
              <a:gd name="connsiteX7" fmla="*/ 438243 w 5084070"/>
              <a:gd name="connsiteY7" fmla="*/ 4465156 h 4772970"/>
              <a:gd name="connsiteX8" fmla="*/ 20 w 5084070"/>
              <a:gd name="connsiteY8" fmla="*/ 2563794 h 4772970"/>
              <a:gd name="connsiteX0" fmla="*/ 881 w 5084931"/>
              <a:gd name="connsiteY0" fmla="*/ 2563794 h 4985355"/>
              <a:gd name="connsiteX1" fmla="*/ 1339295 w 5084931"/>
              <a:gd name="connsiteY1" fmla="*/ 823343 h 4985355"/>
              <a:gd name="connsiteX2" fmla="*/ 1639089 w 5084931"/>
              <a:gd name="connsiteY2" fmla="*/ 253837 h 4985355"/>
              <a:gd name="connsiteX3" fmla="*/ 2896322 w 5084931"/>
              <a:gd name="connsiteY3" fmla="*/ 107146 h 4985355"/>
              <a:gd name="connsiteX4" fmla="*/ 4865422 w 5084931"/>
              <a:gd name="connsiteY4" fmla="*/ 1713478 h 4985355"/>
              <a:gd name="connsiteX5" fmla="*/ 4879216 w 5084931"/>
              <a:gd name="connsiteY5" fmla="*/ 2737882 h 4985355"/>
              <a:gd name="connsiteX6" fmla="*/ 3115186 w 5084931"/>
              <a:gd name="connsiteY6" fmla="*/ 4605586 h 4985355"/>
              <a:gd name="connsiteX7" fmla="*/ 1936 w 5084931"/>
              <a:gd name="connsiteY7" fmla="*/ 4890402 h 4985355"/>
              <a:gd name="connsiteX8" fmla="*/ 881 w 5084931"/>
              <a:gd name="connsiteY8" fmla="*/ 2563794 h 4985355"/>
              <a:gd name="connsiteX0" fmla="*/ 881 w 5084931"/>
              <a:gd name="connsiteY0" fmla="*/ 2563794 h 4890402"/>
              <a:gd name="connsiteX1" fmla="*/ 1339295 w 5084931"/>
              <a:gd name="connsiteY1" fmla="*/ 823343 h 4890402"/>
              <a:gd name="connsiteX2" fmla="*/ 1639089 w 5084931"/>
              <a:gd name="connsiteY2" fmla="*/ 253837 h 4890402"/>
              <a:gd name="connsiteX3" fmla="*/ 2896322 w 5084931"/>
              <a:gd name="connsiteY3" fmla="*/ 107146 h 4890402"/>
              <a:gd name="connsiteX4" fmla="*/ 4865422 w 5084931"/>
              <a:gd name="connsiteY4" fmla="*/ 1713478 h 4890402"/>
              <a:gd name="connsiteX5" fmla="*/ 4879216 w 5084931"/>
              <a:gd name="connsiteY5" fmla="*/ 2737882 h 4890402"/>
              <a:gd name="connsiteX6" fmla="*/ 3115186 w 5084931"/>
              <a:gd name="connsiteY6" fmla="*/ 4605586 h 4890402"/>
              <a:gd name="connsiteX7" fmla="*/ 1936 w 5084931"/>
              <a:gd name="connsiteY7" fmla="*/ 4890402 h 4890402"/>
              <a:gd name="connsiteX8" fmla="*/ 881 w 5084931"/>
              <a:gd name="connsiteY8" fmla="*/ 2563794 h 4890402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90993"/>
              <a:gd name="connsiteX1" fmla="*/ 1339295 w 5084931"/>
              <a:gd name="connsiteY1" fmla="*/ 823343 h 5090993"/>
              <a:gd name="connsiteX2" fmla="*/ 1639089 w 5084931"/>
              <a:gd name="connsiteY2" fmla="*/ 253837 h 5090993"/>
              <a:gd name="connsiteX3" fmla="*/ 2896322 w 5084931"/>
              <a:gd name="connsiteY3" fmla="*/ 107146 h 5090993"/>
              <a:gd name="connsiteX4" fmla="*/ 4865422 w 5084931"/>
              <a:gd name="connsiteY4" fmla="*/ 1713478 h 5090993"/>
              <a:gd name="connsiteX5" fmla="*/ 4879216 w 5084931"/>
              <a:gd name="connsiteY5" fmla="*/ 2737882 h 5090993"/>
              <a:gd name="connsiteX6" fmla="*/ 3150955 w 5084931"/>
              <a:gd name="connsiteY6" fmla="*/ 4935450 h 5090993"/>
              <a:gd name="connsiteX7" fmla="*/ 1936 w 5084931"/>
              <a:gd name="connsiteY7" fmla="*/ 4918221 h 5090993"/>
              <a:gd name="connsiteX8" fmla="*/ 881 w 5084931"/>
              <a:gd name="connsiteY8" fmla="*/ 2563794 h 5090993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39032 w 5084931"/>
              <a:gd name="connsiteY6" fmla="*/ 4911604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45378"/>
              <a:gd name="connsiteY0" fmla="*/ 2563794 h 4918221"/>
              <a:gd name="connsiteX1" fmla="*/ 1339295 w 5145378"/>
              <a:gd name="connsiteY1" fmla="*/ 823343 h 4918221"/>
              <a:gd name="connsiteX2" fmla="*/ 1639089 w 5145378"/>
              <a:gd name="connsiteY2" fmla="*/ 253837 h 4918221"/>
              <a:gd name="connsiteX3" fmla="*/ 2896322 w 5145378"/>
              <a:gd name="connsiteY3" fmla="*/ 107146 h 4918221"/>
              <a:gd name="connsiteX4" fmla="*/ 4865422 w 5145378"/>
              <a:gd name="connsiteY4" fmla="*/ 1713478 h 4918221"/>
              <a:gd name="connsiteX5" fmla="*/ 4926908 w 5145378"/>
              <a:gd name="connsiteY5" fmla="*/ 2753779 h 4918221"/>
              <a:gd name="connsiteX6" fmla="*/ 3139032 w 5145378"/>
              <a:gd name="connsiteY6" fmla="*/ 4911604 h 4918221"/>
              <a:gd name="connsiteX7" fmla="*/ 1936 w 5145378"/>
              <a:gd name="connsiteY7" fmla="*/ 4918221 h 4918221"/>
              <a:gd name="connsiteX8" fmla="*/ 881 w 5145378"/>
              <a:gd name="connsiteY8" fmla="*/ 2563794 h 4918221"/>
              <a:gd name="connsiteX0" fmla="*/ 881 w 5052584"/>
              <a:gd name="connsiteY0" fmla="*/ 2563794 h 4918221"/>
              <a:gd name="connsiteX1" fmla="*/ 1339295 w 5052584"/>
              <a:gd name="connsiteY1" fmla="*/ 823343 h 4918221"/>
              <a:gd name="connsiteX2" fmla="*/ 1639089 w 5052584"/>
              <a:gd name="connsiteY2" fmla="*/ 253837 h 4918221"/>
              <a:gd name="connsiteX3" fmla="*/ 2896322 w 5052584"/>
              <a:gd name="connsiteY3" fmla="*/ 107146 h 4918221"/>
              <a:gd name="connsiteX4" fmla="*/ 4551456 w 5052584"/>
              <a:gd name="connsiteY4" fmla="*/ 1892319 h 4918221"/>
              <a:gd name="connsiteX5" fmla="*/ 4926908 w 5052584"/>
              <a:gd name="connsiteY5" fmla="*/ 2753779 h 4918221"/>
              <a:gd name="connsiteX6" fmla="*/ 3139032 w 5052584"/>
              <a:gd name="connsiteY6" fmla="*/ 4911604 h 4918221"/>
              <a:gd name="connsiteX7" fmla="*/ 1936 w 5052584"/>
              <a:gd name="connsiteY7" fmla="*/ 4918221 h 4918221"/>
              <a:gd name="connsiteX8" fmla="*/ 881 w 5052584"/>
              <a:gd name="connsiteY8" fmla="*/ 2563794 h 4918221"/>
              <a:gd name="connsiteX0" fmla="*/ 881 w 5105592"/>
              <a:gd name="connsiteY0" fmla="*/ 2563794 h 4918221"/>
              <a:gd name="connsiteX1" fmla="*/ 1339295 w 5105592"/>
              <a:gd name="connsiteY1" fmla="*/ 823343 h 4918221"/>
              <a:gd name="connsiteX2" fmla="*/ 1639089 w 5105592"/>
              <a:gd name="connsiteY2" fmla="*/ 253837 h 4918221"/>
              <a:gd name="connsiteX3" fmla="*/ 2896322 w 5105592"/>
              <a:gd name="connsiteY3" fmla="*/ 107146 h 4918221"/>
              <a:gd name="connsiteX4" fmla="*/ 4762091 w 5105592"/>
              <a:gd name="connsiteY4" fmla="*/ 1641941 h 4918221"/>
              <a:gd name="connsiteX5" fmla="*/ 4926908 w 5105592"/>
              <a:gd name="connsiteY5" fmla="*/ 2753779 h 4918221"/>
              <a:gd name="connsiteX6" fmla="*/ 3139032 w 5105592"/>
              <a:gd name="connsiteY6" fmla="*/ 4911604 h 4918221"/>
              <a:gd name="connsiteX7" fmla="*/ 1936 w 5105592"/>
              <a:gd name="connsiteY7" fmla="*/ 4918221 h 4918221"/>
              <a:gd name="connsiteX8" fmla="*/ 881 w 5105592"/>
              <a:gd name="connsiteY8" fmla="*/ 2563794 h 4918221"/>
              <a:gd name="connsiteX0" fmla="*/ 881 w 5133565"/>
              <a:gd name="connsiteY0" fmla="*/ 2563794 h 4918221"/>
              <a:gd name="connsiteX1" fmla="*/ 1339295 w 5133565"/>
              <a:gd name="connsiteY1" fmla="*/ 823343 h 4918221"/>
              <a:gd name="connsiteX2" fmla="*/ 1639089 w 5133565"/>
              <a:gd name="connsiteY2" fmla="*/ 253837 h 4918221"/>
              <a:gd name="connsiteX3" fmla="*/ 2896322 w 5133565"/>
              <a:gd name="connsiteY3" fmla="*/ 107146 h 4918221"/>
              <a:gd name="connsiteX4" fmla="*/ 4837602 w 5133565"/>
              <a:gd name="connsiteY4" fmla="*/ 1713478 h 4918221"/>
              <a:gd name="connsiteX5" fmla="*/ 4926908 w 5133565"/>
              <a:gd name="connsiteY5" fmla="*/ 2753779 h 4918221"/>
              <a:gd name="connsiteX6" fmla="*/ 3139032 w 5133565"/>
              <a:gd name="connsiteY6" fmla="*/ 4911604 h 4918221"/>
              <a:gd name="connsiteX7" fmla="*/ 1936 w 5133565"/>
              <a:gd name="connsiteY7" fmla="*/ 4918221 h 4918221"/>
              <a:gd name="connsiteX8" fmla="*/ 881 w 5133565"/>
              <a:gd name="connsiteY8" fmla="*/ 2563794 h 4918221"/>
              <a:gd name="connsiteX0" fmla="*/ 881 w 5124103"/>
              <a:gd name="connsiteY0" fmla="*/ 2563794 h 4918221"/>
              <a:gd name="connsiteX1" fmla="*/ 1339295 w 5124103"/>
              <a:gd name="connsiteY1" fmla="*/ 823343 h 4918221"/>
              <a:gd name="connsiteX2" fmla="*/ 1639089 w 5124103"/>
              <a:gd name="connsiteY2" fmla="*/ 253837 h 4918221"/>
              <a:gd name="connsiteX3" fmla="*/ 2896322 w 5124103"/>
              <a:gd name="connsiteY3" fmla="*/ 107146 h 4918221"/>
              <a:gd name="connsiteX4" fmla="*/ 4813756 w 5124103"/>
              <a:gd name="connsiteY4" fmla="*/ 1955907 h 4918221"/>
              <a:gd name="connsiteX5" fmla="*/ 4926908 w 5124103"/>
              <a:gd name="connsiteY5" fmla="*/ 2753779 h 4918221"/>
              <a:gd name="connsiteX6" fmla="*/ 3139032 w 5124103"/>
              <a:gd name="connsiteY6" fmla="*/ 4911604 h 4918221"/>
              <a:gd name="connsiteX7" fmla="*/ 1936 w 5124103"/>
              <a:gd name="connsiteY7" fmla="*/ 4918221 h 4918221"/>
              <a:gd name="connsiteX8" fmla="*/ 881 w 5124103"/>
              <a:gd name="connsiteY8" fmla="*/ 2563794 h 4918221"/>
              <a:gd name="connsiteX0" fmla="*/ 881 w 5122584"/>
              <a:gd name="connsiteY0" fmla="*/ 2563794 h 4918221"/>
              <a:gd name="connsiteX1" fmla="*/ 1339295 w 5122584"/>
              <a:gd name="connsiteY1" fmla="*/ 823343 h 4918221"/>
              <a:gd name="connsiteX2" fmla="*/ 1639089 w 5122584"/>
              <a:gd name="connsiteY2" fmla="*/ 253837 h 4918221"/>
              <a:gd name="connsiteX3" fmla="*/ 2896322 w 5122584"/>
              <a:gd name="connsiteY3" fmla="*/ 107146 h 4918221"/>
              <a:gd name="connsiteX4" fmla="*/ 4809782 w 5122584"/>
              <a:gd name="connsiteY4" fmla="*/ 1677710 h 4918221"/>
              <a:gd name="connsiteX5" fmla="*/ 4926908 w 5122584"/>
              <a:gd name="connsiteY5" fmla="*/ 2753779 h 4918221"/>
              <a:gd name="connsiteX6" fmla="*/ 3139032 w 5122584"/>
              <a:gd name="connsiteY6" fmla="*/ 4911604 h 4918221"/>
              <a:gd name="connsiteX7" fmla="*/ 1936 w 5122584"/>
              <a:gd name="connsiteY7" fmla="*/ 4918221 h 4918221"/>
              <a:gd name="connsiteX8" fmla="*/ 881 w 5122584"/>
              <a:gd name="connsiteY8" fmla="*/ 2563794 h 4918221"/>
              <a:gd name="connsiteX0" fmla="*/ 881 w 5154949"/>
              <a:gd name="connsiteY0" fmla="*/ 2563794 h 4918221"/>
              <a:gd name="connsiteX1" fmla="*/ 1339295 w 5154949"/>
              <a:gd name="connsiteY1" fmla="*/ 823343 h 4918221"/>
              <a:gd name="connsiteX2" fmla="*/ 1639089 w 5154949"/>
              <a:gd name="connsiteY2" fmla="*/ 253837 h 4918221"/>
              <a:gd name="connsiteX3" fmla="*/ 2896322 w 5154949"/>
              <a:gd name="connsiteY3" fmla="*/ 107146 h 4918221"/>
              <a:gd name="connsiteX4" fmla="*/ 4809782 w 5154949"/>
              <a:gd name="connsiteY4" fmla="*/ 1677710 h 4918221"/>
              <a:gd name="connsiteX5" fmla="*/ 4926908 w 5154949"/>
              <a:gd name="connsiteY5" fmla="*/ 2753779 h 4918221"/>
              <a:gd name="connsiteX6" fmla="*/ 3139032 w 5154949"/>
              <a:gd name="connsiteY6" fmla="*/ 4911604 h 4918221"/>
              <a:gd name="connsiteX7" fmla="*/ 1936 w 5154949"/>
              <a:gd name="connsiteY7" fmla="*/ 4918221 h 4918221"/>
              <a:gd name="connsiteX8" fmla="*/ 881 w 51549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52020"/>
              <a:gd name="connsiteY0" fmla="*/ 2563794 h 4918221"/>
              <a:gd name="connsiteX1" fmla="*/ 1339295 w 5152020"/>
              <a:gd name="connsiteY1" fmla="*/ 823343 h 4918221"/>
              <a:gd name="connsiteX2" fmla="*/ 1639089 w 5152020"/>
              <a:gd name="connsiteY2" fmla="*/ 253837 h 4918221"/>
              <a:gd name="connsiteX3" fmla="*/ 2951961 w 5152020"/>
              <a:gd name="connsiteY3" fmla="*/ 158811 h 4918221"/>
              <a:gd name="connsiteX4" fmla="*/ 4809782 w 5152020"/>
              <a:gd name="connsiteY4" fmla="*/ 1677710 h 4918221"/>
              <a:gd name="connsiteX5" fmla="*/ 4926908 w 5152020"/>
              <a:gd name="connsiteY5" fmla="*/ 2753779 h 4918221"/>
              <a:gd name="connsiteX6" fmla="*/ 3139032 w 5152020"/>
              <a:gd name="connsiteY6" fmla="*/ 4911604 h 4918221"/>
              <a:gd name="connsiteX7" fmla="*/ 1936 w 5152020"/>
              <a:gd name="connsiteY7" fmla="*/ 4918221 h 4918221"/>
              <a:gd name="connsiteX8" fmla="*/ 881 w 5152020"/>
              <a:gd name="connsiteY8" fmla="*/ 2563794 h 4918221"/>
              <a:gd name="connsiteX0" fmla="*/ 881 w 5148289"/>
              <a:gd name="connsiteY0" fmla="*/ 2563794 h 4918221"/>
              <a:gd name="connsiteX1" fmla="*/ 1339295 w 5148289"/>
              <a:gd name="connsiteY1" fmla="*/ 823343 h 4918221"/>
              <a:gd name="connsiteX2" fmla="*/ 1639089 w 5148289"/>
              <a:gd name="connsiteY2" fmla="*/ 253837 h 4918221"/>
              <a:gd name="connsiteX3" fmla="*/ 2951961 w 5148289"/>
              <a:gd name="connsiteY3" fmla="*/ 158811 h 4918221"/>
              <a:gd name="connsiteX4" fmla="*/ 4809782 w 5148289"/>
              <a:gd name="connsiteY4" fmla="*/ 1677710 h 4918221"/>
              <a:gd name="connsiteX5" fmla="*/ 4926908 w 5148289"/>
              <a:gd name="connsiteY5" fmla="*/ 2753779 h 4918221"/>
              <a:gd name="connsiteX6" fmla="*/ 3139032 w 5148289"/>
              <a:gd name="connsiteY6" fmla="*/ 4911604 h 4918221"/>
              <a:gd name="connsiteX7" fmla="*/ 1936 w 5148289"/>
              <a:gd name="connsiteY7" fmla="*/ 4918221 h 4918221"/>
              <a:gd name="connsiteX8" fmla="*/ 881 w 5148289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34559 h 4888986"/>
              <a:gd name="connsiteX1" fmla="*/ 1339295 w 5150985"/>
              <a:gd name="connsiteY1" fmla="*/ 794108 h 4888986"/>
              <a:gd name="connsiteX2" fmla="*/ 1666909 w 5150985"/>
              <a:gd name="connsiteY2" fmla="*/ 256397 h 4888986"/>
              <a:gd name="connsiteX3" fmla="*/ 2951961 w 5150985"/>
              <a:gd name="connsiteY3" fmla="*/ 129576 h 4888986"/>
              <a:gd name="connsiteX4" fmla="*/ 4809782 w 5150985"/>
              <a:gd name="connsiteY4" fmla="*/ 1648475 h 4888986"/>
              <a:gd name="connsiteX5" fmla="*/ 4926908 w 5150985"/>
              <a:gd name="connsiteY5" fmla="*/ 2724544 h 4888986"/>
              <a:gd name="connsiteX6" fmla="*/ 3139032 w 5150985"/>
              <a:gd name="connsiteY6" fmla="*/ 4882369 h 4888986"/>
              <a:gd name="connsiteX7" fmla="*/ 1936 w 5150985"/>
              <a:gd name="connsiteY7" fmla="*/ 4888986 h 4888986"/>
              <a:gd name="connsiteX8" fmla="*/ 881 w 5150985"/>
              <a:gd name="connsiteY8" fmla="*/ 2534559 h 4888986"/>
              <a:gd name="connsiteX0" fmla="*/ 881 w 5150985"/>
              <a:gd name="connsiteY0" fmla="*/ 2653329 h 5007756"/>
              <a:gd name="connsiteX1" fmla="*/ 1339295 w 5150985"/>
              <a:gd name="connsiteY1" fmla="*/ 912878 h 5007756"/>
              <a:gd name="connsiteX2" fmla="*/ 1666909 w 5150985"/>
              <a:gd name="connsiteY2" fmla="*/ 375167 h 5007756"/>
              <a:gd name="connsiteX3" fmla="*/ 2951961 w 5150985"/>
              <a:gd name="connsiteY3" fmla="*/ 248346 h 5007756"/>
              <a:gd name="connsiteX4" fmla="*/ 4809782 w 5150985"/>
              <a:gd name="connsiteY4" fmla="*/ 1767245 h 5007756"/>
              <a:gd name="connsiteX5" fmla="*/ 4926908 w 5150985"/>
              <a:gd name="connsiteY5" fmla="*/ 2843314 h 5007756"/>
              <a:gd name="connsiteX6" fmla="*/ 3139032 w 5150985"/>
              <a:gd name="connsiteY6" fmla="*/ 5001139 h 5007756"/>
              <a:gd name="connsiteX7" fmla="*/ 1936 w 5150985"/>
              <a:gd name="connsiteY7" fmla="*/ 5007756 h 5007756"/>
              <a:gd name="connsiteX8" fmla="*/ 881 w 5150985"/>
              <a:gd name="connsiteY8" fmla="*/ 2653329 h 5007756"/>
              <a:gd name="connsiteX0" fmla="*/ 881 w 5150985"/>
              <a:gd name="connsiteY0" fmla="*/ 2578236 h 4932663"/>
              <a:gd name="connsiteX1" fmla="*/ 1339295 w 5150985"/>
              <a:gd name="connsiteY1" fmla="*/ 837785 h 4932663"/>
              <a:gd name="connsiteX2" fmla="*/ 1698703 w 5150985"/>
              <a:gd name="connsiteY2" fmla="*/ 435199 h 4932663"/>
              <a:gd name="connsiteX3" fmla="*/ 2951961 w 5150985"/>
              <a:gd name="connsiteY3" fmla="*/ 173253 h 4932663"/>
              <a:gd name="connsiteX4" fmla="*/ 4809782 w 5150985"/>
              <a:gd name="connsiteY4" fmla="*/ 1692152 h 4932663"/>
              <a:gd name="connsiteX5" fmla="*/ 4926908 w 5150985"/>
              <a:gd name="connsiteY5" fmla="*/ 2768221 h 4932663"/>
              <a:gd name="connsiteX6" fmla="*/ 3139032 w 5150985"/>
              <a:gd name="connsiteY6" fmla="*/ 4926046 h 4932663"/>
              <a:gd name="connsiteX7" fmla="*/ 1936 w 5150985"/>
              <a:gd name="connsiteY7" fmla="*/ 4932663 h 4932663"/>
              <a:gd name="connsiteX8" fmla="*/ 881 w 5150985"/>
              <a:gd name="connsiteY8" fmla="*/ 2578236 h 4932663"/>
              <a:gd name="connsiteX0" fmla="*/ 881 w 5150985"/>
              <a:gd name="connsiteY0" fmla="*/ 2667984 h 5022411"/>
              <a:gd name="connsiteX1" fmla="*/ 1339295 w 5150985"/>
              <a:gd name="connsiteY1" fmla="*/ 927533 h 5022411"/>
              <a:gd name="connsiteX2" fmla="*/ 1662935 w 5150985"/>
              <a:gd name="connsiteY2" fmla="*/ 365977 h 5022411"/>
              <a:gd name="connsiteX3" fmla="*/ 2951961 w 5150985"/>
              <a:gd name="connsiteY3" fmla="*/ 263001 h 5022411"/>
              <a:gd name="connsiteX4" fmla="*/ 4809782 w 5150985"/>
              <a:gd name="connsiteY4" fmla="*/ 1781900 h 5022411"/>
              <a:gd name="connsiteX5" fmla="*/ 4926908 w 5150985"/>
              <a:gd name="connsiteY5" fmla="*/ 2857969 h 5022411"/>
              <a:gd name="connsiteX6" fmla="*/ 3139032 w 5150985"/>
              <a:gd name="connsiteY6" fmla="*/ 5015794 h 5022411"/>
              <a:gd name="connsiteX7" fmla="*/ 1936 w 5150985"/>
              <a:gd name="connsiteY7" fmla="*/ 5022411 h 5022411"/>
              <a:gd name="connsiteX8" fmla="*/ 881 w 5150985"/>
              <a:gd name="connsiteY8" fmla="*/ 2667984 h 5022411"/>
              <a:gd name="connsiteX0" fmla="*/ 881 w 5150985"/>
              <a:gd name="connsiteY0" fmla="*/ 2658367 h 5012794"/>
              <a:gd name="connsiteX1" fmla="*/ 1339295 w 5150985"/>
              <a:gd name="connsiteY1" fmla="*/ 917916 h 5012794"/>
              <a:gd name="connsiteX2" fmla="*/ 1662935 w 5150985"/>
              <a:gd name="connsiteY2" fmla="*/ 356360 h 5012794"/>
              <a:gd name="connsiteX3" fmla="*/ 2951961 w 5150985"/>
              <a:gd name="connsiteY3" fmla="*/ 253384 h 5012794"/>
              <a:gd name="connsiteX4" fmla="*/ 4809782 w 5150985"/>
              <a:gd name="connsiteY4" fmla="*/ 1772283 h 5012794"/>
              <a:gd name="connsiteX5" fmla="*/ 4926908 w 5150985"/>
              <a:gd name="connsiteY5" fmla="*/ 2848352 h 5012794"/>
              <a:gd name="connsiteX6" fmla="*/ 3139032 w 5150985"/>
              <a:gd name="connsiteY6" fmla="*/ 5006177 h 5012794"/>
              <a:gd name="connsiteX7" fmla="*/ 1936 w 5150985"/>
              <a:gd name="connsiteY7" fmla="*/ 5012794 h 5012794"/>
              <a:gd name="connsiteX8" fmla="*/ 881 w 5150985"/>
              <a:gd name="connsiteY8" fmla="*/ 2658367 h 5012794"/>
              <a:gd name="connsiteX0" fmla="*/ 881 w 5150985"/>
              <a:gd name="connsiteY0" fmla="*/ 2680771 h 5035198"/>
              <a:gd name="connsiteX1" fmla="*/ 1339295 w 5150985"/>
              <a:gd name="connsiteY1" fmla="*/ 940320 h 5035198"/>
              <a:gd name="connsiteX2" fmla="*/ 1662935 w 5150985"/>
              <a:gd name="connsiteY2" fmla="*/ 378764 h 5035198"/>
              <a:gd name="connsiteX3" fmla="*/ 2951961 w 5150985"/>
              <a:gd name="connsiteY3" fmla="*/ 275788 h 5035198"/>
              <a:gd name="connsiteX4" fmla="*/ 4809782 w 5150985"/>
              <a:gd name="connsiteY4" fmla="*/ 1794687 h 5035198"/>
              <a:gd name="connsiteX5" fmla="*/ 4926908 w 5150985"/>
              <a:gd name="connsiteY5" fmla="*/ 2870756 h 5035198"/>
              <a:gd name="connsiteX6" fmla="*/ 3139032 w 5150985"/>
              <a:gd name="connsiteY6" fmla="*/ 5028581 h 5035198"/>
              <a:gd name="connsiteX7" fmla="*/ 1936 w 5150985"/>
              <a:gd name="connsiteY7" fmla="*/ 5035198 h 5035198"/>
              <a:gd name="connsiteX8" fmla="*/ 881 w 5150985"/>
              <a:gd name="connsiteY8" fmla="*/ 2680771 h 5035198"/>
              <a:gd name="connsiteX0" fmla="*/ 881 w 5122178"/>
              <a:gd name="connsiteY0" fmla="*/ 2702207 h 5056634"/>
              <a:gd name="connsiteX1" fmla="*/ 1339295 w 5122178"/>
              <a:gd name="connsiteY1" fmla="*/ 961756 h 5056634"/>
              <a:gd name="connsiteX2" fmla="*/ 1662935 w 5122178"/>
              <a:gd name="connsiteY2" fmla="*/ 400200 h 5056634"/>
              <a:gd name="connsiteX3" fmla="*/ 2904270 w 5122178"/>
              <a:gd name="connsiteY3" fmla="*/ 253507 h 5056634"/>
              <a:gd name="connsiteX4" fmla="*/ 4809782 w 5122178"/>
              <a:gd name="connsiteY4" fmla="*/ 1816123 h 5056634"/>
              <a:gd name="connsiteX5" fmla="*/ 4926908 w 5122178"/>
              <a:gd name="connsiteY5" fmla="*/ 2892192 h 5056634"/>
              <a:gd name="connsiteX6" fmla="*/ 3139032 w 5122178"/>
              <a:gd name="connsiteY6" fmla="*/ 5050017 h 5056634"/>
              <a:gd name="connsiteX7" fmla="*/ 1936 w 5122178"/>
              <a:gd name="connsiteY7" fmla="*/ 5056634 h 5056634"/>
              <a:gd name="connsiteX8" fmla="*/ 881 w 5122178"/>
              <a:gd name="connsiteY8" fmla="*/ 2702207 h 5056634"/>
              <a:gd name="connsiteX0" fmla="*/ 881 w 5122178"/>
              <a:gd name="connsiteY0" fmla="*/ 2706672 h 5061099"/>
              <a:gd name="connsiteX1" fmla="*/ 1339295 w 5122178"/>
              <a:gd name="connsiteY1" fmla="*/ 966221 h 5061099"/>
              <a:gd name="connsiteX2" fmla="*/ 1662935 w 5122178"/>
              <a:gd name="connsiteY2" fmla="*/ 404665 h 5061099"/>
              <a:gd name="connsiteX3" fmla="*/ 2904270 w 5122178"/>
              <a:gd name="connsiteY3" fmla="*/ 257972 h 5061099"/>
              <a:gd name="connsiteX4" fmla="*/ 4809782 w 5122178"/>
              <a:gd name="connsiteY4" fmla="*/ 1820588 h 5061099"/>
              <a:gd name="connsiteX5" fmla="*/ 4926908 w 5122178"/>
              <a:gd name="connsiteY5" fmla="*/ 2896657 h 5061099"/>
              <a:gd name="connsiteX6" fmla="*/ 3139032 w 5122178"/>
              <a:gd name="connsiteY6" fmla="*/ 5054482 h 5061099"/>
              <a:gd name="connsiteX7" fmla="*/ 1936 w 5122178"/>
              <a:gd name="connsiteY7" fmla="*/ 5061099 h 5061099"/>
              <a:gd name="connsiteX8" fmla="*/ 881 w 5122178"/>
              <a:gd name="connsiteY8" fmla="*/ 2706672 h 5061099"/>
              <a:gd name="connsiteX0" fmla="*/ 881 w 5150382"/>
              <a:gd name="connsiteY0" fmla="*/ 2706672 h 5061099"/>
              <a:gd name="connsiteX1" fmla="*/ 1339295 w 5150382"/>
              <a:gd name="connsiteY1" fmla="*/ 966221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229924 w 5150382"/>
              <a:gd name="connsiteY6" fmla="*/ 4933291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37 w 5149538"/>
              <a:gd name="connsiteY0" fmla="*/ 2706672 h 4933291"/>
              <a:gd name="connsiteX1" fmla="*/ 1262941 w 5149538"/>
              <a:gd name="connsiteY1" fmla="*/ 970195 h 4933291"/>
              <a:gd name="connsiteX2" fmla="*/ 1662091 w 5149538"/>
              <a:gd name="connsiteY2" fmla="*/ 404665 h 4933291"/>
              <a:gd name="connsiteX3" fmla="*/ 2903426 w 5149538"/>
              <a:gd name="connsiteY3" fmla="*/ 257972 h 4933291"/>
              <a:gd name="connsiteX4" fmla="*/ 4808938 w 5149538"/>
              <a:gd name="connsiteY4" fmla="*/ 1820588 h 4933291"/>
              <a:gd name="connsiteX5" fmla="*/ 4926064 w 5149538"/>
              <a:gd name="connsiteY5" fmla="*/ 2896657 h 4933291"/>
              <a:gd name="connsiteX6" fmla="*/ 3229080 w 5149538"/>
              <a:gd name="connsiteY6" fmla="*/ 4933291 h 4933291"/>
              <a:gd name="connsiteX7" fmla="*/ 233375 w 5149538"/>
              <a:gd name="connsiteY7" fmla="*/ 3404818 h 4933291"/>
              <a:gd name="connsiteX8" fmla="*/ 37 w 5149538"/>
              <a:gd name="connsiteY8" fmla="*/ 2706672 h 4933291"/>
              <a:gd name="connsiteX0" fmla="*/ 881 w 5150382"/>
              <a:gd name="connsiteY0" fmla="*/ 2706672 h 4933291"/>
              <a:gd name="connsiteX1" fmla="*/ 1263785 w 5150382"/>
              <a:gd name="connsiteY1" fmla="*/ 970195 h 4933291"/>
              <a:gd name="connsiteX2" fmla="*/ 1662935 w 5150382"/>
              <a:gd name="connsiteY2" fmla="*/ 404665 h 4933291"/>
              <a:gd name="connsiteX3" fmla="*/ 2904270 w 5150382"/>
              <a:gd name="connsiteY3" fmla="*/ 257972 h 4933291"/>
              <a:gd name="connsiteX4" fmla="*/ 4809782 w 5150382"/>
              <a:gd name="connsiteY4" fmla="*/ 1820588 h 4933291"/>
              <a:gd name="connsiteX5" fmla="*/ 4926908 w 5150382"/>
              <a:gd name="connsiteY5" fmla="*/ 2896657 h 4933291"/>
              <a:gd name="connsiteX6" fmla="*/ 3229924 w 5150382"/>
              <a:gd name="connsiteY6" fmla="*/ 4933291 h 4933291"/>
              <a:gd name="connsiteX7" fmla="*/ 1936 w 5150382"/>
              <a:gd name="connsiteY7" fmla="*/ 3606803 h 4933291"/>
              <a:gd name="connsiteX8" fmla="*/ 881 w 5150382"/>
              <a:gd name="connsiteY8" fmla="*/ 2706672 h 4933291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4481"/>
              <a:gd name="connsiteY0" fmla="*/ 2706672 h 3610286"/>
              <a:gd name="connsiteX1" fmla="*/ 1263785 w 5154481"/>
              <a:gd name="connsiteY1" fmla="*/ 970195 h 3610286"/>
              <a:gd name="connsiteX2" fmla="*/ 1662935 w 5154481"/>
              <a:gd name="connsiteY2" fmla="*/ 404665 h 3610286"/>
              <a:gd name="connsiteX3" fmla="*/ 2904270 w 5154481"/>
              <a:gd name="connsiteY3" fmla="*/ 257972 h 3610286"/>
              <a:gd name="connsiteX4" fmla="*/ 4809782 w 5154481"/>
              <a:gd name="connsiteY4" fmla="*/ 1820588 h 3610286"/>
              <a:gd name="connsiteX5" fmla="*/ 4926908 w 5154481"/>
              <a:gd name="connsiteY5" fmla="*/ 2896657 h 3610286"/>
              <a:gd name="connsiteX6" fmla="*/ 4401441 w 5154481"/>
              <a:gd name="connsiteY6" fmla="*/ 3610286 h 3610286"/>
              <a:gd name="connsiteX7" fmla="*/ 1936 w 5154481"/>
              <a:gd name="connsiteY7" fmla="*/ 3606803 h 3610286"/>
              <a:gd name="connsiteX8" fmla="*/ 881 w 5154481"/>
              <a:gd name="connsiteY8" fmla="*/ 2706672 h 3610286"/>
              <a:gd name="connsiteX0" fmla="*/ 881 w 5142162"/>
              <a:gd name="connsiteY0" fmla="*/ 2857783 h 3761397"/>
              <a:gd name="connsiteX1" fmla="*/ 1263785 w 5142162"/>
              <a:gd name="connsiteY1" fmla="*/ 1121306 h 3761397"/>
              <a:gd name="connsiteX2" fmla="*/ 1662935 w 5142162"/>
              <a:gd name="connsiteY2" fmla="*/ 555776 h 3761397"/>
              <a:gd name="connsiteX3" fmla="*/ 2604278 w 5142162"/>
              <a:gd name="connsiteY3" fmla="*/ 164474 h 3761397"/>
              <a:gd name="connsiteX4" fmla="*/ 4809782 w 5142162"/>
              <a:gd name="connsiteY4" fmla="*/ 1971699 h 3761397"/>
              <a:gd name="connsiteX5" fmla="*/ 4926908 w 5142162"/>
              <a:gd name="connsiteY5" fmla="*/ 3047768 h 3761397"/>
              <a:gd name="connsiteX6" fmla="*/ 4401441 w 5142162"/>
              <a:gd name="connsiteY6" fmla="*/ 3761397 h 3761397"/>
              <a:gd name="connsiteX7" fmla="*/ 1936 w 5142162"/>
              <a:gd name="connsiteY7" fmla="*/ 3757914 h 3761397"/>
              <a:gd name="connsiteX8" fmla="*/ 881 w 5142162"/>
              <a:gd name="connsiteY8" fmla="*/ 2857783 h 3761397"/>
              <a:gd name="connsiteX0" fmla="*/ 881 w 5142162"/>
              <a:gd name="connsiteY0" fmla="*/ 2727331 h 3630945"/>
              <a:gd name="connsiteX1" fmla="*/ 1263785 w 5142162"/>
              <a:gd name="connsiteY1" fmla="*/ 990854 h 3630945"/>
              <a:gd name="connsiteX2" fmla="*/ 1662935 w 5142162"/>
              <a:gd name="connsiteY2" fmla="*/ 425324 h 3630945"/>
              <a:gd name="connsiteX3" fmla="*/ 2604278 w 5142162"/>
              <a:gd name="connsiteY3" fmla="*/ 34022 h 3630945"/>
              <a:gd name="connsiteX4" fmla="*/ 4809782 w 5142162"/>
              <a:gd name="connsiteY4" fmla="*/ 1841247 h 3630945"/>
              <a:gd name="connsiteX5" fmla="*/ 4926908 w 5142162"/>
              <a:gd name="connsiteY5" fmla="*/ 2917316 h 3630945"/>
              <a:gd name="connsiteX6" fmla="*/ 4401441 w 5142162"/>
              <a:gd name="connsiteY6" fmla="*/ 3630945 h 3630945"/>
              <a:gd name="connsiteX7" fmla="*/ 1936 w 5142162"/>
              <a:gd name="connsiteY7" fmla="*/ 3627462 h 3630945"/>
              <a:gd name="connsiteX8" fmla="*/ 881 w 5142162"/>
              <a:gd name="connsiteY8" fmla="*/ 2727331 h 3630945"/>
              <a:gd name="connsiteX0" fmla="*/ 881 w 5139684"/>
              <a:gd name="connsiteY0" fmla="*/ 2619396 h 3523010"/>
              <a:gd name="connsiteX1" fmla="*/ 1263785 w 5139684"/>
              <a:gd name="connsiteY1" fmla="*/ 882919 h 3523010"/>
              <a:gd name="connsiteX2" fmla="*/ 1662935 w 5139684"/>
              <a:gd name="connsiteY2" fmla="*/ 317389 h 3523010"/>
              <a:gd name="connsiteX3" fmla="*/ 2650431 w 5139684"/>
              <a:gd name="connsiteY3" fmla="*/ 133774 h 3523010"/>
              <a:gd name="connsiteX4" fmla="*/ 4809782 w 5139684"/>
              <a:gd name="connsiteY4" fmla="*/ 1733312 h 3523010"/>
              <a:gd name="connsiteX5" fmla="*/ 4926908 w 5139684"/>
              <a:gd name="connsiteY5" fmla="*/ 2809381 h 3523010"/>
              <a:gd name="connsiteX6" fmla="*/ 4401441 w 5139684"/>
              <a:gd name="connsiteY6" fmla="*/ 3523010 h 3523010"/>
              <a:gd name="connsiteX7" fmla="*/ 1936 w 5139684"/>
              <a:gd name="connsiteY7" fmla="*/ 3519527 h 3523010"/>
              <a:gd name="connsiteX8" fmla="*/ 881 w 5139684"/>
              <a:gd name="connsiteY8" fmla="*/ 2619396 h 3523010"/>
              <a:gd name="connsiteX0" fmla="*/ 881 w 5139684"/>
              <a:gd name="connsiteY0" fmla="*/ 2658592 h 3562206"/>
              <a:gd name="connsiteX1" fmla="*/ 1263785 w 5139684"/>
              <a:gd name="connsiteY1" fmla="*/ 922115 h 3562206"/>
              <a:gd name="connsiteX2" fmla="*/ 2004463 w 5139684"/>
              <a:gd name="connsiteY2" fmla="*/ 430429 h 3562206"/>
              <a:gd name="connsiteX3" fmla="*/ 2650431 w 5139684"/>
              <a:gd name="connsiteY3" fmla="*/ 172970 h 3562206"/>
              <a:gd name="connsiteX4" fmla="*/ 4809782 w 5139684"/>
              <a:gd name="connsiteY4" fmla="*/ 1772508 h 3562206"/>
              <a:gd name="connsiteX5" fmla="*/ 4926908 w 5139684"/>
              <a:gd name="connsiteY5" fmla="*/ 2848577 h 3562206"/>
              <a:gd name="connsiteX6" fmla="*/ 4401441 w 5139684"/>
              <a:gd name="connsiteY6" fmla="*/ 3562206 h 3562206"/>
              <a:gd name="connsiteX7" fmla="*/ 1936 w 5139684"/>
              <a:gd name="connsiteY7" fmla="*/ 3558723 h 3562206"/>
              <a:gd name="connsiteX8" fmla="*/ 881 w 5139684"/>
              <a:gd name="connsiteY8" fmla="*/ 2658592 h 3562206"/>
              <a:gd name="connsiteX0" fmla="*/ 881 w 5139684"/>
              <a:gd name="connsiteY0" fmla="*/ 2636644 h 3540258"/>
              <a:gd name="connsiteX1" fmla="*/ 1263785 w 5139684"/>
              <a:gd name="connsiteY1" fmla="*/ 900167 h 3540258"/>
              <a:gd name="connsiteX2" fmla="*/ 2004463 w 5139684"/>
              <a:gd name="connsiteY2" fmla="*/ 408481 h 3540258"/>
              <a:gd name="connsiteX3" fmla="*/ 2650431 w 5139684"/>
              <a:gd name="connsiteY3" fmla="*/ 151022 h 3540258"/>
              <a:gd name="connsiteX4" fmla="*/ 4809782 w 5139684"/>
              <a:gd name="connsiteY4" fmla="*/ 1750560 h 3540258"/>
              <a:gd name="connsiteX5" fmla="*/ 4926908 w 5139684"/>
              <a:gd name="connsiteY5" fmla="*/ 2826629 h 3540258"/>
              <a:gd name="connsiteX6" fmla="*/ 4401441 w 5139684"/>
              <a:gd name="connsiteY6" fmla="*/ 3540258 h 3540258"/>
              <a:gd name="connsiteX7" fmla="*/ 1936 w 5139684"/>
              <a:gd name="connsiteY7" fmla="*/ 3536775 h 3540258"/>
              <a:gd name="connsiteX8" fmla="*/ 881 w 5139684"/>
              <a:gd name="connsiteY8" fmla="*/ 2636644 h 3540258"/>
              <a:gd name="connsiteX0" fmla="*/ 881 w 5139684"/>
              <a:gd name="connsiteY0" fmla="*/ 2640797 h 3544411"/>
              <a:gd name="connsiteX1" fmla="*/ 1263785 w 5139684"/>
              <a:gd name="connsiteY1" fmla="*/ 904320 h 3544411"/>
              <a:gd name="connsiteX2" fmla="*/ 1902928 w 5139684"/>
              <a:gd name="connsiteY2" fmla="*/ 403404 h 3544411"/>
              <a:gd name="connsiteX3" fmla="*/ 2650431 w 5139684"/>
              <a:gd name="connsiteY3" fmla="*/ 155175 h 3544411"/>
              <a:gd name="connsiteX4" fmla="*/ 4809782 w 5139684"/>
              <a:gd name="connsiteY4" fmla="*/ 1754713 h 3544411"/>
              <a:gd name="connsiteX5" fmla="*/ 4926908 w 5139684"/>
              <a:gd name="connsiteY5" fmla="*/ 2830782 h 3544411"/>
              <a:gd name="connsiteX6" fmla="*/ 4401441 w 5139684"/>
              <a:gd name="connsiteY6" fmla="*/ 3544411 h 3544411"/>
              <a:gd name="connsiteX7" fmla="*/ 1936 w 5139684"/>
              <a:gd name="connsiteY7" fmla="*/ 3540928 h 3544411"/>
              <a:gd name="connsiteX8" fmla="*/ 881 w 5139684"/>
              <a:gd name="connsiteY8" fmla="*/ 2640797 h 3544411"/>
              <a:gd name="connsiteX0" fmla="*/ 881 w 5139684"/>
              <a:gd name="connsiteY0" fmla="*/ 2658517 h 3562131"/>
              <a:gd name="connsiteX1" fmla="*/ 1263785 w 5139684"/>
              <a:gd name="connsiteY1" fmla="*/ 922040 h 3562131"/>
              <a:gd name="connsiteX2" fmla="*/ 1902928 w 5139684"/>
              <a:gd name="connsiteY2" fmla="*/ 421124 h 3562131"/>
              <a:gd name="connsiteX3" fmla="*/ 2650431 w 5139684"/>
              <a:gd name="connsiteY3" fmla="*/ 172895 h 3562131"/>
              <a:gd name="connsiteX4" fmla="*/ 4809782 w 5139684"/>
              <a:gd name="connsiteY4" fmla="*/ 1772433 h 3562131"/>
              <a:gd name="connsiteX5" fmla="*/ 4926908 w 5139684"/>
              <a:gd name="connsiteY5" fmla="*/ 2848502 h 3562131"/>
              <a:gd name="connsiteX6" fmla="*/ 4401441 w 5139684"/>
              <a:gd name="connsiteY6" fmla="*/ 3562131 h 3562131"/>
              <a:gd name="connsiteX7" fmla="*/ 1936 w 5139684"/>
              <a:gd name="connsiteY7" fmla="*/ 3558648 h 3562131"/>
              <a:gd name="connsiteX8" fmla="*/ 881 w 5139684"/>
              <a:gd name="connsiteY8" fmla="*/ 2658517 h 3562131"/>
              <a:gd name="connsiteX0" fmla="*/ 881 w 5135281"/>
              <a:gd name="connsiteY0" fmla="*/ 2789183 h 3692797"/>
              <a:gd name="connsiteX1" fmla="*/ 1263785 w 5135281"/>
              <a:gd name="connsiteY1" fmla="*/ 1052706 h 3692797"/>
              <a:gd name="connsiteX2" fmla="*/ 1902928 w 5135281"/>
              <a:gd name="connsiteY2" fmla="*/ 551790 h 3692797"/>
              <a:gd name="connsiteX3" fmla="*/ 2733505 w 5135281"/>
              <a:gd name="connsiteY3" fmla="*/ 109720 h 3692797"/>
              <a:gd name="connsiteX4" fmla="*/ 4809782 w 5135281"/>
              <a:gd name="connsiteY4" fmla="*/ 1903099 h 3692797"/>
              <a:gd name="connsiteX5" fmla="*/ 4926908 w 5135281"/>
              <a:gd name="connsiteY5" fmla="*/ 2979168 h 3692797"/>
              <a:gd name="connsiteX6" fmla="*/ 4401441 w 5135281"/>
              <a:gd name="connsiteY6" fmla="*/ 3692797 h 3692797"/>
              <a:gd name="connsiteX7" fmla="*/ 1936 w 5135281"/>
              <a:gd name="connsiteY7" fmla="*/ 3689314 h 3692797"/>
              <a:gd name="connsiteX8" fmla="*/ 881 w 5135281"/>
              <a:gd name="connsiteY8" fmla="*/ 2789183 h 3692797"/>
              <a:gd name="connsiteX0" fmla="*/ 881 w 5135281"/>
              <a:gd name="connsiteY0" fmla="*/ 2714469 h 3618083"/>
              <a:gd name="connsiteX1" fmla="*/ 1263785 w 5135281"/>
              <a:gd name="connsiteY1" fmla="*/ 977992 h 3618083"/>
              <a:gd name="connsiteX2" fmla="*/ 1902928 w 5135281"/>
              <a:gd name="connsiteY2" fmla="*/ 477076 h 3618083"/>
              <a:gd name="connsiteX3" fmla="*/ 2733505 w 5135281"/>
              <a:gd name="connsiteY3" fmla="*/ 35006 h 3618083"/>
              <a:gd name="connsiteX4" fmla="*/ 4809782 w 5135281"/>
              <a:gd name="connsiteY4" fmla="*/ 1828385 h 3618083"/>
              <a:gd name="connsiteX5" fmla="*/ 4926908 w 5135281"/>
              <a:gd name="connsiteY5" fmla="*/ 2904454 h 3618083"/>
              <a:gd name="connsiteX6" fmla="*/ 4401441 w 5135281"/>
              <a:gd name="connsiteY6" fmla="*/ 3618083 h 3618083"/>
              <a:gd name="connsiteX7" fmla="*/ 1936 w 5135281"/>
              <a:gd name="connsiteY7" fmla="*/ 3614600 h 3618083"/>
              <a:gd name="connsiteX8" fmla="*/ 881 w 5135281"/>
              <a:gd name="connsiteY8" fmla="*/ 2714469 h 3618083"/>
              <a:gd name="connsiteX0" fmla="*/ 881 w 5135767"/>
              <a:gd name="connsiteY0" fmla="*/ 2640637 h 3544251"/>
              <a:gd name="connsiteX1" fmla="*/ 1263785 w 5135767"/>
              <a:gd name="connsiteY1" fmla="*/ 904160 h 3544251"/>
              <a:gd name="connsiteX2" fmla="*/ 1902928 w 5135767"/>
              <a:gd name="connsiteY2" fmla="*/ 403244 h 3544251"/>
              <a:gd name="connsiteX3" fmla="*/ 2724275 w 5135767"/>
              <a:gd name="connsiteY3" fmla="*/ 67325 h 3544251"/>
              <a:gd name="connsiteX4" fmla="*/ 4809782 w 5135767"/>
              <a:gd name="connsiteY4" fmla="*/ 1754553 h 3544251"/>
              <a:gd name="connsiteX5" fmla="*/ 4926908 w 5135767"/>
              <a:gd name="connsiteY5" fmla="*/ 2830622 h 3544251"/>
              <a:gd name="connsiteX6" fmla="*/ 4401441 w 5135767"/>
              <a:gd name="connsiteY6" fmla="*/ 3544251 h 3544251"/>
              <a:gd name="connsiteX7" fmla="*/ 1936 w 5135767"/>
              <a:gd name="connsiteY7" fmla="*/ 3540768 h 3544251"/>
              <a:gd name="connsiteX8" fmla="*/ 881 w 5135767"/>
              <a:gd name="connsiteY8" fmla="*/ 2640637 h 3544251"/>
              <a:gd name="connsiteX0" fmla="*/ 881 w 5134797"/>
              <a:gd name="connsiteY0" fmla="*/ 2703870 h 3607484"/>
              <a:gd name="connsiteX1" fmla="*/ 1263785 w 5134797"/>
              <a:gd name="connsiteY1" fmla="*/ 967393 h 3607484"/>
              <a:gd name="connsiteX2" fmla="*/ 1902928 w 5134797"/>
              <a:gd name="connsiteY2" fmla="*/ 466477 h 3607484"/>
              <a:gd name="connsiteX3" fmla="*/ 2742735 w 5134797"/>
              <a:gd name="connsiteY3" fmla="*/ 38252 h 3607484"/>
              <a:gd name="connsiteX4" fmla="*/ 4809782 w 5134797"/>
              <a:gd name="connsiteY4" fmla="*/ 1817786 h 3607484"/>
              <a:gd name="connsiteX5" fmla="*/ 4926908 w 5134797"/>
              <a:gd name="connsiteY5" fmla="*/ 2893855 h 3607484"/>
              <a:gd name="connsiteX6" fmla="*/ 4401441 w 5134797"/>
              <a:gd name="connsiteY6" fmla="*/ 3607484 h 3607484"/>
              <a:gd name="connsiteX7" fmla="*/ 1936 w 5134797"/>
              <a:gd name="connsiteY7" fmla="*/ 3604001 h 3607484"/>
              <a:gd name="connsiteX8" fmla="*/ 881 w 5134797"/>
              <a:gd name="connsiteY8" fmla="*/ 2703870 h 3607484"/>
              <a:gd name="connsiteX0" fmla="*/ 881 w 4996518"/>
              <a:gd name="connsiteY0" fmla="*/ 2801009 h 3704623"/>
              <a:gd name="connsiteX1" fmla="*/ 1263785 w 4996518"/>
              <a:gd name="connsiteY1" fmla="*/ 1064532 h 3704623"/>
              <a:gd name="connsiteX2" fmla="*/ 1902928 w 4996518"/>
              <a:gd name="connsiteY2" fmla="*/ 563616 h 3704623"/>
              <a:gd name="connsiteX3" fmla="*/ 2742735 w 4996518"/>
              <a:gd name="connsiteY3" fmla="*/ 135391 h 3704623"/>
              <a:gd name="connsiteX4" fmla="*/ 3951344 w 4996518"/>
              <a:gd name="connsiteY4" fmla="*/ 267277 h 3704623"/>
              <a:gd name="connsiteX5" fmla="*/ 4926908 w 4996518"/>
              <a:gd name="connsiteY5" fmla="*/ 2990994 h 3704623"/>
              <a:gd name="connsiteX6" fmla="*/ 4401441 w 4996518"/>
              <a:gd name="connsiteY6" fmla="*/ 3704623 h 3704623"/>
              <a:gd name="connsiteX7" fmla="*/ 1936 w 4996518"/>
              <a:gd name="connsiteY7" fmla="*/ 3701140 h 3704623"/>
              <a:gd name="connsiteX8" fmla="*/ 881 w 4996518"/>
              <a:gd name="connsiteY8" fmla="*/ 2801009 h 3704623"/>
              <a:gd name="connsiteX0" fmla="*/ 881 w 5011411"/>
              <a:gd name="connsiteY0" fmla="*/ 2680232 h 3583846"/>
              <a:gd name="connsiteX1" fmla="*/ 1263785 w 5011411"/>
              <a:gd name="connsiteY1" fmla="*/ 943755 h 3583846"/>
              <a:gd name="connsiteX2" fmla="*/ 1902928 w 5011411"/>
              <a:gd name="connsiteY2" fmla="*/ 442839 h 3583846"/>
              <a:gd name="connsiteX3" fmla="*/ 2742735 w 5011411"/>
              <a:gd name="connsiteY3" fmla="*/ 14614 h 3583846"/>
              <a:gd name="connsiteX4" fmla="*/ 3951344 w 5011411"/>
              <a:gd name="connsiteY4" fmla="*/ 146500 h 3583846"/>
              <a:gd name="connsiteX5" fmla="*/ 4926908 w 5011411"/>
              <a:gd name="connsiteY5" fmla="*/ 2870217 h 3583846"/>
              <a:gd name="connsiteX6" fmla="*/ 4401441 w 5011411"/>
              <a:gd name="connsiteY6" fmla="*/ 3583846 h 3583846"/>
              <a:gd name="connsiteX7" fmla="*/ 1936 w 5011411"/>
              <a:gd name="connsiteY7" fmla="*/ 3580363 h 3583846"/>
              <a:gd name="connsiteX8" fmla="*/ 881 w 5011411"/>
              <a:gd name="connsiteY8" fmla="*/ 2680232 h 3583846"/>
              <a:gd name="connsiteX0" fmla="*/ 881 w 5011411"/>
              <a:gd name="connsiteY0" fmla="*/ 2691968 h 3595582"/>
              <a:gd name="connsiteX1" fmla="*/ 1263785 w 5011411"/>
              <a:gd name="connsiteY1" fmla="*/ 955491 h 3595582"/>
              <a:gd name="connsiteX2" fmla="*/ 1902928 w 5011411"/>
              <a:gd name="connsiteY2" fmla="*/ 454575 h 3595582"/>
              <a:gd name="connsiteX3" fmla="*/ 2742735 w 5011411"/>
              <a:gd name="connsiteY3" fmla="*/ 26350 h 3595582"/>
              <a:gd name="connsiteX4" fmla="*/ 3951344 w 5011411"/>
              <a:gd name="connsiteY4" fmla="*/ 158236 h 3595582"/>
              <a:gd name="connsiteX5" fmla="*/ 4926908 w 5011411"/>
              <a:gd name="connsiteY5" fmla="*/ 2881953 h 3595582"/>
              <a:gd name="connsiteX6" fmla="*/ 4401441 w 5011411"/>
              <a:gd name="connsiteY6" fmla="*/ 3595582 h 3595582"/>
              <a:gd name="connsiteX7" fmla="*/ 1936 w 5011411"/>
              <a:gd name="connsiteY7" fmla="*/ 3592099 h 3595582"/>
              <a:gd name="connsiteX8" fmla="*/ 881 w 5011411"/>
              <a:gd name="connsiteY8" fmla="*/ 2691968 h 3595582"/>
              <a:gd name="connsiteX0" fmla="*/ 881 w 5011411"/>
              <a:gd name="connsiteY0" fmla="*/ 2708362 h 3611976"/>
              <a:gd name="connsiteX1" fmla="*/ 1263785 w 5011411"/>
              <a:gd name="connsiteY1" fmla="*/ 971885 h 3611976"/>
              <a:gd name="connsiteX2" fmla="*/ 1902928 w 5011411"/>
              <a:gd name="connsiteY2" fmla="*/ 470969 h 3611976"/>
              <a:gd name="connsiteX3" fmla="*/ 2742735 w 5011411"/>
              <a:gd name="connsiteY3" fmla="*/ 42744 h 3611976"/>
              <a:gd name="connsiteX4" fmla="*/ 3951344 w 5011411"/>
              <a:gd name="connsiteY4" fmla="*/ 174630 h 3611976"/>
              <a:gd name="connsiteX5" fmla="*/ 4926908 w 5011411"/>
              <a:gd name="connsiteY5" fmla="*/ 2898347 h 3611976"/>
              <a:gd name="connsiteX6" fmla="*/ 4401441 w 5011411"/>
              <a:gd name="connsiteY6" fmla="*/ 3611976 h 3611976"/>
              <a:gd name="connsiteX7" fmla="*/ 1936 w 5011411"/>
              <a:gd name="connsiteY7" fmla="*/ 3608493 h 3611976"/>
              <a:gd name="connsiteX8" fmla="*/ 881 w 5011411"/>
              <a:gd name="connsiteY8" fmla="*/ 2708362 h 3611976"/>
              <a:gd name="connsiteX0" fmla="*/ 881 w 5008661"/>
              <a:gd name="connsiteY0" fmla="*/ 2708362 h 3611976"/>
              <a:gd name="connsiteX1" fmla="*/ 1263785 w 5008661"/>
              <a:gd name="connsiteY1" fmla="*/ 971885 h 3611976"/>
              <a:gd name="connsiteX2" fmla="*/ 1902928 w 5008661"/>
              <a:gd name="connsiteY2" fmla="*/ 470969 h 3611976"/>
              <a:gd name="connsiteX3" fmla="*/ 2742735 w 5008661"/>
              <a:gd name="connsiteY3" fmla="*/ 42744 h 3611976"/>
              <a:gd name="connsiteX4" fmla="*/ 3951344 w 5008661"/>
              <a:gd name="connsiteY4" fmla="*/ 174630 h 3611976"/>
              <a:gd name="connsiteX5" fmla="*/ 4926908 w 5008661"/>
              <a:gd name="connsiteY5" fmla="*/ 2898347 h 3611976"/>
              <a:gd name="connsiteX6" fmla="*/ 4401441 w 5008661"/>
              <a:gd name="connsiteY6" fmla="*/ 3611976 h 3611976"/>
              <a:gd name="connsiteX7" fmla="*/ 1936 w 5008661"/>
              <a:gd name="connsiteY7" fmla="*/ 3608493 h 3611976"/>
              <a:gd name="connsiteX8" fmla="*/ 881 w 5008661"/>
              <a:gd name="connsiteY8" fmla="*/ 2708362 h 3611976"/>
              <a:gd name="connsiteX0" fmla="*/ 881 w 4523972"/>
              <a:gd name="connsiteY0" fmla="*/ 2708362 h 3611976"/>
              <a:gd name="connsiteX1" fmla="*/ 1263785 w 4523972"/>
              <a:gd name="connsiteY1" fmla="*/ 971885 h 3611976"/>
              <a:gd name="connsiteX2" fmla="*/ 1902928 w 4523972"/>
              <a:gd name="connsiteY2" fmla="*/ 470969 h 3611976"/>
              <a:gd name="connsiteX3" fmla="*/ 2742735 w 4523972"/>
              <a:gd name="connsiteY3" fmla="*/ 42744 h 3611976"/>
              <a:gd name="connsiteX4" fmla="*/ 3951344 w 4523972"/>
              <a:gd name="connsiteY4" fmla="*/ 174630 h 3611976"/>
              <a:gd name="connsiteX5" fmla="*/ 4133083 w 4523972"/>
              <a:gd name="connsiteY5" fmla="*/ 706099 h 3611976"/>
              <a:gd name="connsiteX6" fmla="*/ 4401441 w 4523972"/>
              <a:gd name="connsiteY6" fmla="*/ 3611976 h 3611976"/>
              <a:gd name="connsiteX7" fmla="*/ 1936 w 4523972"/>
              <a:gd name="connsiteY7" fmla="*/ 3608493 h 3611976"/>
              <a:gd name="connsiteX8" fmla="*/ 881 w 4523972"/>
              <a:gd name="connsiteY8" fmla="*/ 2708362 h 3611976"/>
              <a:gd name="connsiteX0" fmla="*/ 881 w 4533029"/>
              <a:gd name="connsiteY0" fmla="*/ 2708362 h 3611976"/>
              <a:gd name="connsiteX1" fmla="*/ 1263785 w 4533029"/>
              <a:gd name="connsiteY1" fmla="*/ 971885 h 3611976"/>
              <a:gd name="connsiteX2" fmla="*/ 1902928 w 4533029"/>
              <a:gd name="connsiteY2" fmla="*/ 470969 h 3611976"/>
              <a:gd name="connsiteX3" fmla="*/ 2742735 w 4533029"/>
              <a:gd name="connsiteY3" fmla="*/ 42744 h 3611976"/>
              <a:gd name="connsiteX4" fmla="*/ 3951344 w 4533029"/>
              <a:gd name="connsiteY4" fmla="*/ 174630 h 3611976"/>
              <a:gd name="connsiteX5" fmla="*/ 4243849 w 4533029"/>
              <a:gd name="connsiteY5" fmla="*/ 909170 h 3611976"/>
              <a:gd name="connsiteX6" fmla="*/ 4401441 w 4533029"/>
              <a:gd name="connsiteY6" fmla="*/ 3611976 h 3611976"/>
              <a:gd name="connsiteX7" fmla="*/ 1936 w 4533029"/>
              <a:gd name="connsiteY7" fmla="*/ 3608493 h 3611976"/>
              <a:gd name="connsiteX8" fmla="*/ 881 w 4533029"/>
              <a:gd name="connsiteY8" fmla="*/ 2708362 h 3611976"/>
              <a:gd name="connsiteX0" fmla="*/ 881 w 4522245"/>
              <a:gd name="connsiteY0" fmla="*/ 2708362 h 3611976"/>
              <a:gd name="connsiteX1" fmla="*/ 1263785 w 4522245"/>
              <a:gd name="connsiteY1" fmla="*/ 971885 h 3611976"/>
              <a:gd name="connsiteX2" fmla="*/ 1902928 w 4522245"/>
              <a:gd name="connsiteY2" fmla="*/ 470969 h 3611976"/>
              <a:gd name="connsiteX3" fmla="*/ 2742735 w 4522245"/>
              <a:gd name="connsiteY3" fmla="*/ 42744 h 3611976"/>
              <a:gd name="connsiteX4" fmla="*/ 3951344 w 4522245"/>
              <a:gd name="connsiteY4" fmla="*/ 174630 h 3611976"/>
              <a:gd name="connsiteX5" fmla="*/ 4110007 w 4522245"/>
              <a:gd name="connsiteY5" fmla="*/ 886094 h 3611976"/>
              <a:gd name="connsiteX6" fmla="*/ 4401441 w 4522245"/>
              <a:gd name="connsiteY6" fmla="*/ 3611976 h 3611976"/>
              <a:gd name="connsiteX7" fmla="*/ 1936 w 4522245"/>
              <a:gd name="connsiteY7" fmla="*/ 3608493 h 3611976"/>
              <a:gd name="connsiteX8" fmla="*/ 881 w 4522245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359065"/>
              <a:gd name="connsiteY0" fmla="*/ 2708362 h 5435004"/>
              <a:gd name="connsiteX1" fmla="*/ 1263785 w 4359065"/>
              <a:gd name="connsiteY1" fmla="*/ 971885 h 5435004"/>
              <a:gd name="connsiteX2" fmla="*/ 1902928 w 4359065"/>
              <a:gd name="connsiteY2" fmla="*/ 470969 h 5435004"/>
              <a:gd name="connsiteX3" fmla="*/ 2742735 w 4359065"/>
              <a:gd name="connsiteY3" fmla="*/ 42744 h 5435004"/>
              <a:gd name="connsiteX4" fmla="*/ 3951344 w 4359065"/>
              <a:gd name="connsiteY4" fmla="*/ 174630 h 5435004"/>
              <a:gd name="connsiteX5" fmla="*/ 4234619 w 4359065"/>
              <a:gd name="connsiteY5" fmla="*/ 918401 h 5435004"/>
              <a:gd name="connsiteX6" fmla="*/ 3164552 w 4359065"/>
              <a:gd name="connsiteY6" fmla="*/ 5435004 h 5435004"/>
              <a:gd name="connsiteX7" fmla="*/ 1936 w 4359065"/>
              <a:gd name="connsiteY7" fmla="*/ 3608493 h 5435004"/>
              <a:gd name="connsiteX8" fmla="*/ 881 w 4359065"/>
              <a:gd name="connsiteY8" fmla="*/ 2708362 h 543500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3697 h 5878019"/>
              <a:gd name="connsiteX1" fmla="*/ 1319168 w 4359065"/>
              <a:gd name="connsiteY1" fmla="*/ 2471795 h 5878019"/>
              <a:gd name="connsiteX2" fmla="*/ 1902928 w 4359065"/>
              <a:gd name="connsiteY2" fmla="*/ 466304 h 5878019"/>
              <a:gd name="connsiteX3" fmla="*/ 2742735 w 4359065"/>
              <a:gd name="connsiteY3" fmla="*/ 38079 h 5878019"/>
              <a:gd name="connsiteX4" fmla="*/ 3951344 w 4359065"/>
              <a:gd name="connsiteY4" fmla="*/ 169965 h 5878019"/>
              <a:gd name="connsiteX5" fmla="*/ 4234619 w 4359065"/>
              <a:gd name="connsiteY5" fmla="*/ 913736 h 5878019"/>
              <a:gd name="connsiteX6" fmla="*/ 3127630 w 4359065"/>
              <a:gd name="connsiteY6" fmla="*/ 5878019 h 5878019"/>
              <a:gd name="connsiteX7" fmla="*/ 1936 w 4359065"/>
              <a:gd name="connsiteY7" fmla="*/ 3603828 h 5878019"/>
              <a:gd name="connsiteX8" fmla="*/ 881 w 4359065"/>
              <a:gd name="connsiteY8" fmla="*/ 2703697 h 5878019"/>
              <a:gd name="connsiteX0" fmla="*/ 881 w 4359065"/>
              <a:gd name="connsiteY0" fmla="*/ 2709349 h 5883671"/>
              <a:gd name="connsiteX1" fmla="*/ 1319168 w 4359065"/>
              <a:gd name="connsiteY1" fmla="*/ 2477447 h 5883671"/>
              <a:gd name="connsiteX2" fmla="*/ 1902928 w 4359065"/>
              <a:gd name="connsiteY2" fmla="*/ 471956 h 5883671"/>
              <a:gd name="connsiteX3" fmla="*/ 2742735 w 4359065"/>
              <a:gd name="connsiteY3" fmla="*/ 43731 h 5883671"/>
              <a:gd name="connsiteX4" fmla="*/ 3951344 w 4359065"/>
              <a:gd name="connsiteY4" fmla="*/ 175617 h 5883671"/>
              <a:gd name="connsiteX5" fmla="*/ 4234619 w 4359065"/>
              <a:gd name="connsiteY5" fmla="*/ 919388 h 5883671"/>
              <a:gd name="connsiteX6" fmla="*/ 3127630 w 4359065"/>
              <a:gd name="connsiteY6" fmla="*/ 5883671 h 5883671"/>
              <a:gd name="connsiteX7" fmla="*/ 1936 w 4359065"/>
              <a:gd name="connsiteY7" fmla="*/ 3609480 h 5883671"/>
              <a:gd name="connsiteX8" fmla="*/ 881 w 4359065"/>
              <a:gd name="connsiteY8" fmla="*/ 2709349 h 5883671"/>
              <a:gd name="connsiteX0" fmla="*/ 881 w 4359065"/>
              <a:gd name="connsiteY0" fmla="*/ 2708364 h 5882686"/>
              <a:gd name="connsiteX1" fmla="*/ 1319168 w 4359065"/>
              <a:gd name="connsiteY1" fmla="*/ 2476462 h 5882686"/>
              <a:gd name="connsiteX2" fmla="*/ 1902928 w 4359065"/>
              <a:gd name="connsiteY2" fmla="*/ 470971 h 5882686"/>
              <a:gd name="connsiteX3" fmla="*/ 2742735 w 4359065"/>
              <a:gd name="connsiteY3" fmla="*/ 42746 h 5882686"/>
              <a:gd name="connsiteX4" fmla="*/ 3951344 w 4359065"/>
              <a:gd name="connsiteY4" fmla="*/ 174632 h 5882686"/>
              <a:gd name="connsiteX5" fmla="*/ 4234619 w 4359065"/>
              <a:gd name="connsiteY5" fmla="*/ 918403 h 5882686"/>
              <a:gd name="connsiteX6" fmla="*/ 3127630 w 4359065"/>
              <a:gd name="connsiteY6" fmla="*/ 5882686 h 5882686"/>
              <a:gd name="connsiteX7" fmla="*/ 1936 w 4359065"/>
              <a:gd name="connsiteY7" fmla="*/ 3608495 h 5882686"/>
              <a:gd name="connsiteX8" fmla="*/ 881 w 4359065"/>
              <a:gd name="connsiteY8" fmla="*/ 2708364 h 5882686"/>
              <a:gd name="connsiteX0" fmla="*/ 4 w 4358188"/>
              <a:gd name="connsiteY0" fmla="*/ 2708364 h 5897665"/>
              <a:gd name="connsiteX1" fmla="*/ 1318291 w 4358188"/>
              <a:gd name="connsiteY1" fmla="*/ 2476462 h 5897665"/>
              <a:gd name="connsiteX2" fmla="*/ 1902051 w 4358188"/>
              <a:gd name="connsiteY2" fmla="*/ 470971 h 5897665"/>
              <a:gd name="connsiteX3" fmla="*/ 2741858 w 4358188"/>
              <a:gd name="connsiteY3" fmla="*/ 42746 h 5897665"/>
              <a:gd name="connsiteX4" fmla="*/ 3950467 w 4358188"/>
              <a:gd name="connsiteY4" fmla="*/ 174632 h 5897665"/>
              <a:gd name="connsiteX5" fmla="*/ 4233742 w 4358188"/>
              <a:gd name="connsiteY5" fmla="*/ 918403 h 5897665"/>
              <a:gd name="connsiteX6" fmla="*/ 3126753 w 4358188"/>
              <a:gd name="connsiteY6" fmla="*/ 5882686 h 5897665"/>
              <a:gd name="connsiteX7" fmla="*/ 2765599 w 4358188"/>
              <a:gd name="connsiteY7" fmla="*/ 5897665 h 5897665"/>
              <a:gd name="connsiteX8" fmla="*/ 4 w 4358188"/>
              <a:gd name="connsiteY8" fmla="*/ 2708364 h 5897665"/>
              <a:gd name="connsiteX0" fmla="*/ 417050 w 3039897"/>
              <a:gd name="connsiteY0" fmla="*/ 4356013 h 5897665"/>
              <a:gd name="connsiteX1" fmla="*/ 0 w 3039897"/>
              <a:gd name="connsiteY1" fmla="*/ 2476462 h 5897665"/>
              <a:gd name="connsiteX2" fmla="*/ 583760 w 3039897"/>
              <a:gd name="connsiteY2" fmla="*/ 470971 h 5897665"/>
              <a:gd name="connsiteX3" fmla="*/ 1423567 w 3039897"/>
              <a:gd name="connsiteY3" fmla="*/ 42746 h 5897665"/>
              <a:gd name="connsiteX4" fmla="*/ 2632176 w 3039897"/>
              <a:gd name="connsiteY4" fmla="*/ 174632 h 5897665"/>
              <a:gd name="connsiteX5" fmla="*/ 2915451 w 3039897"/>
              <a:gd name="connsiteY5" fmla="*/ 918403 h 5897665"/>
              <a:gd name="connsiteX6" fmla="*/ 1808462 w 3039897"/>
              <a:gd name="connsiteY6" fmla="*/ 5882686 h 5897665"/>
              <a:gd name="connsiteX7" fmla="*/ 1447308 w 3039897"/>
              <a:gd name="connsiteY7" fmla="*/ 5897665 h 5897665"/>
              <a:gd name="connsiteX8" fmla="*/ 417050 w 3039897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9 w 2622856"/>
              <a:gd name="connsiteY0" fmla="*/ 4356013 h 5897665"/>
              <a:gd name="connsiteX1" fmla="*/ 302939 w 2622856"/>
              <a:gd name="connsiteY1" fmla="*/ 3431823 h 5897665"/>
              <a:gd name="connsiteX2" fmla="*/ 166719 w 2622856"/>
              <a:gd name="connsiteY2" fmla="*/ 470971 h 5897665"/>
              <a:gd name="connsiteX3" fmla="*/ 1006526 w 2622856"/>
              <a:gd name="connsiteY3" fmla="*/ 42746 h 5897665"/>
              <a:gd name="connsiteX4" fmla="*/ 2215135 w 2622856"/>
              <a:gd name="connsiteY4" fmla="*/ 174632 h 5897665"/>
              <a:gd name="connsiteX5" fmla="*/ 2498410 w 2622856"/>
              <a:gd name="connsiteY5" fmla="*/ 918403 h 5897665"/>
              <a:gd name="connsiteX6" fmla="*/ 1391421 w 2622856"/>
              <a:gd name="connsiteY6" fmla="*/ 5882686 h 5897665"/>
              <a:gd name="connsiteX7" fmla="*/ 1030267 w 2622856"/>
              <a:gd name="connsiteY7" fmla="*/ 5897665 h 5897665"/>
              <a:gd name="connsiteX8" fmla="*/ 9 w 2622856"/>
              <a:gd name="connsiteY8" fmla="*/ 4356013 h 5897665"/>
              <a:gd name="connsiteX0" fmla="*/ 6292 w 2629139"/>
              <a:gd name="connsiteY0" fmla="*/ 4356013 h 5897665"/>
              <a:gd name="connsiteX1" fmla="*/ 0 w 2629139"/>
              <a:gd name="connsiteY1" fmla="*/ 3376440 h 5897665"/>
              <a:gd name="connsiteX2" fmla="*/ 173002 w 2629139"/>
              <a:gd name="connsiteY2" fmla="*/ 470971 h 5897665"/>
              <a:gd name="connsiteX3" fmla="*/ 1012809 w 2629139"/>
              <a:gd name="connsiteY3" fmla="*/ 42746 h 5897665"/>
              <a:gd name="connsiteX4" fmla="*/ 2221418 w 2629139"/>
              <a:gd name="connsiteY4" fmla="*/ 174632 h 5897665"/>
              <a:gd name="connsiteX5" fmla="*/ 2504693 w 2629139"/>
              <a:gd name="connsiteY5" fmla="*/ 918403 h 5897665"/>
              <a:gd name="connsiteX6" fmla="*/ 1397704 w 2629139"/>
              <a:gd name="connsiteY6" fmla="*/ 5882686 h 5897665"/>
              <a:gd name="connsiteX7" fmla="*/ 1036550 w 2629139"/>
              <a:gd name="connsiteY7" fmla="*/ 5897665 h 5897665"/>
              <a:gd name="connsiteX8" fmla="*/ 6292 w 2629139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292807 w 2634123"/>
              <a:gd name="connsiteY0" fmla="*/ 4416011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92807 w 2634123"/>
              <a:gd name="connsiteY8" fmla="*/ 4416011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402688 w 2634123"/>
              <a:gd name="connsiteY6" fmla="*/ 588268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910378"/>
              <a:gd name="connsiteX1" fmla="*/ 4984 w 2634123"/>
              <a:gd name="connsiteY1" fmla="*/ 3376440 h 5910378"/>
              <a:gd name="connsiteX2" fmla="*/ 177986 w 2634123"/>
              <a:gd name="connsiteY2" fmla="*/ 470971 h 5910378"/>
              <a:gd name="connsiteX3" fmla="*/ 1017793 w 2634123"/>
              <a:gd name="connsiteY3" fmla="*/ 42746 h 5910378"/>
              <a:gd name="connsiteX4" fmla="*/ 2226402 w 2634123"/>
              <a:gd name="connsiteY4" fmla="*/ 174632 h 5910378"/>
              <a:gd name="connsiteX5" fmla="*/ 2509677 w 2634123"/>
              <a:gd name="connsiteY5" fmla="*/ 918403 h 5910378"/>
              <a:gd name="connsiteX6" fmla="*/ 1402688 w 2634123"/>
              <a:gd name="connsiteY6" fmla="*/ 5910378 h 5910378"/>
              <a:gd name="connsiteX7" fmla="*/ 1041534 w 2634123"/>
              <a:gd name="connsiteY7" fmla="*/ 5897665 h 5910378"/>
              <a:gd name="connsiteX8" fmla="*/ 223577 w 2634123"/>
              <a:gd name="connsiteY8" fmla="*/ 5888280 h 5910378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93458 w 2634123"/>
              <a:gd name="connsiteY6" fmla="*/ 570730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88843 w 2634123"/>
              <a:gd name="connsiteY6" fmla="*/ 5891917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1917"/>
              <a:gd name="connsiteX1" fmla="*/ 4984 w 2634123"/>
              <a:gd name="connsiteY1" fmla="*/ 3376440 h 5891917"/>
              <a:gd name="connsiteX2" fmla="*/ 177986 w 2634123"/>
              <a:gd name="connsiteY2" fmla="*/ 470971 h 5891917"/>
              <a:gd name="connsiteX3" fmla="*/ 1017793 w 2634123"/>
              <a:gd name="connsiteY3" fmla="*/ 42746 h 5891917"/>
              <a:gd name="connsiteX4" fmla="*/ 2226402 w 2634123"/>
              <a:gd name="connsiteY4" fmla="*/ 174632 h 5891917"/>
              <a:gd name="connsiteX5" fmla="*/ 2509677 w 2634123"/>
              <a:gd name="connsiteY5" fmla="*/ 918403 h 5891917"/>
              <a:gd name="connsiteX6" fmla="*/ 1388843 w 2634123"/>
              <a:gd name="connsiteY6" fmla="*/ 5891917 h 5891917"/>
              <a:gd name="connsiteX7" fmla="*/ 1032304 w 2634123"/>
              <a:gd name="connsiteY7" fmla="*/ 5809974 h 5891917"/>
              <a:gd name="connsiteX8" fmla="*/ 223577 w 2634123"/>
              <a:gd name="connsiteY8" fmla="*/ 5888280 h 5891917"/>
              <a:gd name="connsiteX0" fmla="*/ 223577 w 2634123"/>
              <a:gd name="connsiteY0" fmla="*/ 5888280 h 5898522"/>
              <a:gd name="connsiteX1" fmla="*/ 4984 w 2634123"/>
              <a:gd name="connsiteY1" fmla="*/ 3376440 h 5898522"/>
              <a:gd name="connsiteX2" fmla="*/ 177986 w 2634123"/>
              <a:gd name="connsiteY2" fmla="*/ 470971 h 5898522"/>
              <a:gd name="connsiteX3" fmla="*/ 1017793 w 2634123"/>
              <a:gd name="connsiteY3" fmla="*/ 42746 h 5898522"/>
              <a:gd name="connsiteX4" fmla="*/ 2226402 w 2634123"/>
              <a:gd name="connsiteY4" fmla="*/ 174632 h 5898522"/>
              <a:gd name="connsiteX5" fmla="*/ 2509677 w 2634123"/>
              <a:gd name="connsiteY5" fmla="*/ 918403 h 5898522"/>
              <a:gd name="connsiteX6" fmla="*/ 1388843 w 2634123"/>
              <a:gd name="connsiteY6" fmla="*/ 5891917 h 5898522"/>
              <a:gd name="connsiteX7" fmla="*/ 880001 w 2634123"/>
              <a:gd name="connsiteY7" fmla="*/ 5897664 h 5898522"/>
              <a:gd name="connsiteX8" fmla="*/ 223577 w 2634123"/>
              <a:gd name="connsiteY8" fmla="*/ 5888280 h 5898522"/>
              <a:gd name="connsiteX0" fmla="*/ 223577 w 2634123"/>
              <a:gd name="connsiteY0" fmla="*/ 5902126 h 5902126"/>
              <a:gd name="connsiteX1" fmla="*/ 4984 w 2634123"/>
              <a:gd name="connsiteY1" fmla="*/ 3376440 h 5902126"/>
              <a:gd name="connsiteX2" fmla="*/ 177986 w 2634123"/>
              <a:gd name="connsiteY2" fmla="*/ 470971 h 5902126"/>
              <a:gd name="connsiteX3" fmla="*/ 1017793 w 2634123"/>
              <a:gd name="connsiteY3" fmla="*/ 42746 h 5902126"/>
              <a:gd name="connsiteX4" fmla="*/ 2226402 w 2634123"/>
              <a:gd name="connsiteY4" fmla="*/ 174632 h 5902126"/>
              <a:gd name="connsiteX5" fmla="*/ 2509677 w 2634123"/>
              <a:gd name="connsiteY5" fmla="*/ 918403 h 5902126"/>
              <a:gd name="connsiteX6" fmla="*/ 1388843 w 2634123"/>
              <a:gd name="connsiteY6" fmla="*/ 5891917 h 5902126"/>
              <a:gd name="connsiteX7" fmla="*/ 880001 w 2634123"/>
              <a:gd name="connsiteY7" fmla="*/ 5897664 h 5902126"/>
              <a:gd name="connsiteX8" fmla="*/ 223577 w 2634123"/>
              <a:gd name="connsiteY8" fmla="*/ 5902126 h 5902126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88843 w 2634123"/>
              <a:gd name="connsiteY6" fmla="*/ 5891917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273462 w 2634123"/>
              <a:gd name="connsiteY6" fmla="*/ 5758075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325113 w 2634123"/>
              <a:gd name="connsiteY0" fmla="*/ 5745207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325113 w 2634123"/>
              <a:gd name="connsiteY8" fmla="*/ 5745207 h 5902279"/>
              <a:gd name="connsiteX0" fmla="*/ 214347 w 2634123"/>
              <a:gd name="connsiteY0" fmla="*/ 5879049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14347 w 2634123"/>
              <a:gd name="connsiteY8" fmla="*/ 5879049 h 5902279"/>
              <a:gd name="connsiteX0" fmla="*/ 214347 w 2634123"/>
              <a:gd name="connsiteY0" fmla="*/ 5879049 h 5887302"/>
              <a:gd name="connsiteX1" fmla="*/ 4984 w 2634123"/>
              <a:gd name="connsiteY1" fmla="*/ 3376440 h 5887302"/>
              <a:gd name="connsiteX2" fmla="*/ 177986 w 2634123"/>
              <a:gd name="connsiteY2" fmla="*/ 470971 h 5887302"/>
              <a:gd name="connsiteX3" fmla="*/ 1017793 w 2634123"/>
              <a:gd name="connsiteY3" fmla="*/ 42746 h 5887302"/>
              <a:gd name="connsiteX4" fmla="*/ 2226402 w 2634123"/>
              <a:gd name="connsiteY4" fmla="*/ 174632 h 5887302"/>
              <a:gd name="connsiteX5" fmla="*/ 2509677 w 2634123"/>
              <a:gd name="connsiteY5" fmla="*/ 918403 h 5887302"/>
              <a:gd name="connsiteX6" fmla="*/ 1398073 w 2634123"/>
              <a:gd name="connsiteY6" fmla="*/ 5887302 h 5887302"/>
              <a:gd name="connsiteX7" fmla="*/ 796925 w 2634123"/>
              <a:gd name="connsiteY7" fmla="*/ 5814589 h 5887302"/>
              <a:gd name="connsiteX8" fmla="*/ 214347 w 2634123"/>
              <a:gd name="connsiteY8" fmla="*/ 5879049 h 5887302"/>
              <a:gd name="connsiteX0" fmla="*/ 214347 w 2634123"/>
              <a:gd name="connsiteY0" fmla="*/ 5879049 h 5902280"/>
              <a:gd name="connsiteX1" fmla="*/ 4984 w 2634123"/>
              <a:gd name="connsiteY1" fmla="*/ 3376440 h 5902280"/>
              <a:gd name="connsiteX2" fmla="*/ 177986 w 2634123"/>
              <a:gd name="connsiteY2" fmla="*/ 470971 h 5902280"/>
              <a:gd name="connsiteX3" fmla="*/ 1017793 w 2634123"/>
              <a:gd name="connsiteY3" fmla="*/ 42746 h 5902280"/>
              <a:gd name="connsiteX4" fmla="*/ 2226402 w 2634123"/>
              <a:gd name="connsiteY4" fmla="*/ 174632 h 5902280"/>
              <a:gd name="connsiteX5" fmla="*/ 2509677 w 2634123"/>
              <a:gd name="connsiteY5" fmla="*/ 918403 h 5902280"/>
              <a:gd name="connsiteX6" fmla="*/ 1398073 w 2634123"/>
              <a:gd name="connsiteY6" fmla="*/ 5887302 h 5902280"/>
              <a:gd name="connsiteX7" fmla="*/ 792310 w 2634123"/>
              <a:gd name="connsiteY7" fmla="*/ 5902280 h 5902280"/>
              <a:gd name="connsiteX8" fmla="*/ 214347 w 2634123"/>
              <a:gd name="connsiteY8" fmla="*/ 5879049 h 5902280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887302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905763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3659608"/>
              <a:gd name="connsiteY0" fmla="*/ 5919875 h 5919875"/>
              <a:gd name="connsiteX1" fmla="*/ 4984 w 3659608"/>
              <a:gd name="connsiteY1" fmla="*/ 3389574 h 5919875"/>
              <a:gd name="connsiteX2" fmla="*/ 177986 w 3659608"/>
              <a:gd name="connsiteY2" fmla="*/ 484105 h 5919875"/>
              <a:gd name="connsiteX3" fmla="*/ 1017793 w 3659608"/>
              <a:gd name="connsiteY3" fmla="*/ 55880 h 5919875"/>
              <a:gd name="connsiteX4" fmla="*/ 2226402 w 3659608"/>
              <a:gd name="connsiteY4" fmla="*/ 187766 h 5919875"/>
              <a:gd name="connsiteX5" fmla="*/ 3610239 w 3659608"/>
              <a:gd name="connsiteY5" fmla="*/ 2208189 h 5919875"/>
              <a:gd name="connsiteX6" fmla="*/ 1398073 w 3659608"/>
              <a:gd name="connsiteY6" fmla="*/ 5918897 h 5919875"/>
              <a:gd name="connsiteX7" fmla="*/ 792310 w 3659608"/>
              <a:gd name="connsiteY7" fmla="*/ 5915414 h 5919875"/>
              <a:gd name="connsiteX8" fmla="*/ 218962 w 3659608"/>
              <a:gd name="connsiteY8" fmla="*/ 5919875 h 5919875"/>
              <a:gd name="connsiteX0" fmla="*/ 218962 w 3939148"/>
              <a:gd name="connsiteY0" fmla="*/ 5946390 h 5946390"/>
              <a:gd name="connsiteX1" fmla="*/ 4984 w 3939148"/>
              <a:gd name="connsiteY1" fmla="*/ 3416089 h 5946390"/>
              <a:gd name="connsiteX2" fmla="*/ 177986 w 3939148"/>
              <a:gd name="connsiteY2" fmla="*/ 510620 h 5946390"/>
              <a:gd name="connsiteX3" fmla="*/ 1017793 w 3939148"/>
              <a:gd name="connsiteY3" fmla="*/ 82395 h 5946390"/>
              <a:gd name="connsiteX4" fmla="*/ 3690150 w 3939148"/>
              <a:gd name="connsiteY4" fmla="*/ 1446911 h 5946390"/>
              <a:gd name="connsiteX5" fmla="*/ 3610239 w 3939148"/>
              <a:gd name="connsiteY5" fmla="*/ 2234704 h 5946390"/>
              <a:gd name="connsiteX6" fmla="*/ 1398073 w 3939148"/>
              <a:gd name="connsiteY6" fmla="*/ 5945412 h 5946390"/>
              <a:gd name="connsiteX7" fmla="*/ 792310 w 3939148"/>
              <a:gd name="connsiteY7" fmla="*/ 5941929 h 5946390"/>
              <a:gd name="connsiteX8" fmla="*/ 218962 w 3939148"/>
              <a:gd name="connsiteY8" fmla="*/ 5946390 h 5946390"/>
              <a:gd name="connsiteX0" fmla="*/ 218962 w 3830078"/>
              <a:gd name="connsiteY0" fmla="*/ 5786310 h 5786310"/>
              <a:gd name="connsiteX1" fmla="*/ 4984 w 3830078"/>
              <a:gd name="connsiteY1" fmla="*/ 3256009 h 5786310"/>
              <a:gd name="connsiteX2" fmla="*/ 177986 w 3830078"/>
              <a:gd name="connsiteY2" fmla="*/ 350540 h 5786310"/>
              <a:gd name="connsiteX3" fmla="*/ 2613607 w 3830078"/>
              <a:gd name="connsiteY3" fmla="*/ 186450 h 5786310"/>
              <a:gd name="connsiteX4" fmla="*/ 3690150 w 3830078"/>
              <a:gd name="connsiteY4" fmla="*/ 1286831 h 5786310"/>
              <a:gd name="connsiteX5" fmla="*/ 3610239 w 3830078"/>
              <a:gd name="connsiteY5" fmla="*/ 2074624 h 5786310"/>
              <a:gd name="connsiteX6" fmla="*/ 1398073 w 3830078"/>
              <a:gd name="connsiteY6" fmla="*/ 5785332 h 5786310"/>
              <a:gd name="connsiteX7" fmla="*/ 792310 w 3830078"/>
              <a:gd name="connsiteY7" fmla="*/ 5781849 h 5786310"/>
              <a:gd name="connsiteX8" fmla="*/ 218962 w 3830078"/>
              <a:gd name="connsiteY8" fmla="*/ 5786310 h 5786310"/>
              <a:gd name="connsiteX0" fmla="*/ 214265 w 3825381"/>
              <a:gd name="connsiteY0" fmla="*/ 5834556 h 5834556"/>
              <a:gd name="connsiteX1" fmla="*/ 287 w 3825381"/>
              <a:gd name="connsiteY1" fmla="*/ 3304255 h 5834556"/>
              <a:gd name="connsiteX2" fmla="*/ 1703069 w 3825381"/>
              <a:gd name="connsiteY2" fmla="*/ 321748 h 5834556"/>
              <a:gd name="connsiteX3" fmla="*/ 2608910 w 3825381"/>
              <a:gd name="connsiteY3" fmla="*/ 234696 h 5834556"/>
              <a:gd name="connsiteX4" fmla="*/ 3685453 w 3825381"/>
              <a:gd name="connsiteY4" fmla="*/ 1335077 h 5834556"/>
              <a:gd name="connsiteX5" fmla="*/ 3605542 w 3825381"/>
              <a:gd name="connsiteY5" fmla="*/ 2122870 h 5834556"/>
              <a:gd name="connsiteX6" fmla="*/ 1393376 w 3825381"/>
              <a:gd name="connsiteY6" fmla="*/ 5833578 h 5834556"/>
              <a:gd name="connsiteX7" fmla="*/ 787613 w 3825381"/>
              <a:gd name="connsiteY7" fmla="*/ 5830095 h 5834556"/>
              <a:gd name="connsiteX8" fmla="*/ 214265 w 3825381"/>
              <a:gd name="connsiteY8" fmla="*/ 5834556 h 5834556"/>
              <a:gd name="connsiteX0" fmla="*/ 665431 w 4276547"/>
              <a:gd name="connsiteY0" fmla="*/ 5834556 h 5834556"/>
              <a:gd name="connsiteX1" fmla="*/ 223 w 4276547"/>
              <a:gd name="connsiteY1" fmla="*/ 2676935 h 5834556"/>
              <a:gd name="connsiteX2" fmla="*/ 2154235 w 4276547"/>
              <a:gd name="connsiteY2" fmla="*/ 321748 h 5834556"/>
              <a:gd name="connsiteX3" fmla="*/ 3060076 w 4276547"/>
              <a:gd name="connsiteY3" fmla="*/ 234696 h 5834556"/>
              <a:gd name="connsiteX4" fmla="*/ 4136619 w 4276547"/>
              <a:gd name="connsiteY4" fmla="*/ 1335077 h 5834556"/>
              <a:gd name="connsiteX5" fmla="*/ 4056708 w 4276547"/>
              <a:gd name="connsiteY5" fmla="*/ 2122870 h 5834556"/>
              <a:gd name="connsiteX6" fmla="*/ 1844542 w 4276547"/>
              <a:gd name="connsiteY6" fmla="*/ 5833578 h 5834556"/>
              <a:gd name="connsiteX7" fmla="*/ 1238779 w 4276547"/>
              <a:gd name="connsiteY7" fmla="*/ 5830095 h 5834556"/>
              <a:gd name="connsiteX8" fmla="*/ 665431 w 4276547"/>
              <a:gd name="connsiteY8" fmla="*/ 5834556 h 5834556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62747 w 4300515"/>
              <a:gd name="connsiteY7" fmla="*/ 5830095 h 5833578"/>
              <a:gd name="connsiteX8" fmla="*/ 128113 w 4300515"/>
              <a:gd name="connsiteY8" fmla="*/ 3677454 h 5833578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8113 w 4300515"/>
              <a:gd name="connsiteY7" fmla="*/ 3677454 h 5833578"/>
              <a:gd name="connsiteX0" fmla="*/ 1844543 w 4276548"/>
              <a:gd name="connsiteY0" fmla="*/ 5833578 h 5833578"/>
              <a:gd name="connsiteX1" fmla="*/ 224 w 4276548"/>
              <a:gd name="connsiteY1" fmla="*/ 2676935 h 5833578"/>
              <a:gd name="connsiteX2" fmla="*/ 2154236 w 4276548"/>
              <a:gd name="connsiteY2" fmla="*/ 321748 h 5833578"/>
              <a:gd name="connsiteX3" fmla="*/ 3060077 w 4276548"/>
              <a:gd name="connsiteY3" fmla="*/ 234696 h 5833578"/>
              <a:gd name="connsiteX4" fmla="*/ 4136620 w 4276548"/>
              <a:gd name="connsiteY4" fmla="*/ 1335077 h 5833578"/>
              <a:gd name="connsiteX5" fmla="*/ 4056709 w 4276548"/>
              <a:gd name="connsiteY5" fmla="*/ 2122870 h 5833578"/>
              <a:gd name="connsiteX6" fmla="*/ 1844543 w 4276548"/>
              <a:gd name="connsiteY6" fmla="*/ 5833578 h 5833578"/>
              <a:gd name="connsiteX0" fmla="*/ 0 w 4357988"/>
              <a:gd name="connsiteY0" fmla="*/ 5173240 h 5173240"/>
              <a:gd name="connsiteX1" fmla="*/ 81664 w 4357988"/>
              <a:gd name="connsiteY1" fmla="*/ 2676935 h 5173240"/>
              <a:gd name="connsiteX2" fmla="*/ 2235676 w 4357988"/>
              <a:gd name="connsiteY2" fmla="*/ 321748 h 5173240"/>
              <a:gd name="connsiteX3" fmla="*/ 3141517 w 4357988"/>
              <a:gd name="connsiteY3" fmla="*/ 234696 h 5173240"/>
              <a:gd name="connsiteX4" fmla="*/ 4218060 w 4357988"/>
              <a:gd name="connsiteY4" fmla="*/ 1335077 h 5173240"/>
              <a:gd name="connsiteX5" fmla="*/ 4138149 w 4357988"/>
              <a:gd name="connsiteY5" fmla="*/ 2122870 h 5173240"/>
              <a:gd name="connsiteX6" fmla="*/ 0 w 4357988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23786 w 4286814"/>
              <a:gd name="connsiteY0" fmla="*/ 4789601 h 4789601"/>
              <a:gd name="connsiteX1" fmla="*/ 10490 w 4286814"/>
              <a:gd name="connsiteY1" fmla="*/ 2676935 h 4789601"/>
              <a:gd name="connsiteX2" fmla="*/ 2164502 w 4286814"/>
              <a:gd name="connsiteY2" fmla="*/ 321748 h 4789601"/>
              <a:gd name="connsiteX3" fmla="*/ 3070343 w 4286814"/>
              <a:gd name="connsiteY3" fmla="*/ 234696 h 4789601"/>
              <a:gd name="connsiteX4" fmla="*/ 4146886 w 4286814"/>
              <a:gd name="connsiteY4" fmla="*/ 1335077 h 4789601"/>
              <a:gd name="connsiteX5" fmla="*/ 4066975 w 4286814"/>
              <a:gd name="connsiteY5" fmla="*/ 2122870 h 4789601"/>
              <a:gd name="connsiteX6" fmla="*/ 23786 w 4286814"/>
              <a:gd name="connsiteY6" fmla="*/ 4789601 h 478960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47945"/>
              <a:gd name="connsiteY0" fmla="*/ 5123861 h 5123861"/>
              <a:gd name="connsiteX1" fmla="*/ 89750 w 4347945"/>
              <a:gd name="connsiteY1" fmla="*/ 2676935 h 5123861"/>
              <a:gd name="connsiteX2" fmla="*/ 2243762 w 4347945"/>
              <a:gd name="connsiteY2" fmla="*/ 321748 h 5123861"/>
              <a:gd name="connsiteX3" fmla="*/ 3149603 w 4347945"/>
              <a:gd name="connsiteY3" fmla="*/ 234696 h 5123861"/>
              <a:gd name="connsiteX4" fmla="*/ 4226146 w 4347945"/>
              <a:gd name="connsiteY4" fmla="*/ 1335077 h 5123861"/>
              <a:gd name="connsiteX5" fmla="*/ 4112050 w 4347945"/>
              <a:gd name="connsiteY5" fmla="*/ 2084886 h 5123861"/>
              <a:gd name="connsiteX6" fmla="*/ 490 w 4347945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419765"/>
              <a:gd name="connsiteY0" fmla="*/ 5123861 h 5123861"/>
              <a:gd name="connsiteX1" fmla="*/ 89750 w 4419765"/>
              <a:gd name="connsiteY1" fmla="*/ 2676935 h 5123861"/>
              <a:gd name="connsiteX2" fmla="*/ 2243762 w 4419765"/>
              <a:gd name="connsiteY2" fmla="*/ 321748 h 5123861"/>
              <a:gd name="connsiteX3" fmla="*/ 3149603 w 4419765"/>
              <a:gd name="connsiteY3" fmla="*/ 234696 h 5123861"/>
              <a:gd name="connsiteX4" fmla="*/ 4226146 w 4419765"/>
              <a:gd name="connsiteY4" fmla="*/ 1335077 h 5123861"/>
              <a:gd name="connsiteX5" fmla="*/ 4127244 w 4419765"/>
              <a:gd name="connsiteY5" fmla="*/ 2153257 h 5123861"/>
              <a:gd name="connsiteX6" fmla="*/ 490 w 4419765"/>
              <a:gd name="connsiteY6" fmla="*/ 5123861 h 5123861"/>
              <a:gd name="connsiteX0" fmla="*/ 490 w 4513880"/>
              <a:gd name="connsiteY0" fmla="*/ 5123861 h 5123861"/>
              <a:gd name="connsiteX1" fmla="*/ 89750 w 4513880"/>
              <a:gd name="connsiteY1" fmla="*/ 2676935 h 5123861"/>
              <a:gd name="connsiteX2" fmla="*/ 2243762 w 4513880"/>
              <a:gd name="connsiteY2" fmla="*/ 321748 h 5123861"/>
              <a:gd name="connsiteX3" fmla="*/ 3149603 w 4513880"/>
              <a:gd name="connsiteY3" fmla="*/ 234696 h 5123861"/>
              <a:gd name="connsiteX4" fmla="*/ 4226146 w 4513880"/>
              <a:gd name="connsiteY4" fmla="*/ 1335077 h 5123861"/>
              <a:gd name="connsiteX5" fmla="*/ 4127244 w 4513880"/>
              <a:gd name="connsiteY5" fmla="*/ 2153257 h 5123861"/>
              <a:gd name="connsiteX6" fmla="*/ 490 w 4513880"/>
              <a:gd name="connsiteY6" fmla="*/ 5123861 h 5123861"/>
              <a:gd name="connsiteX0" fmla="*/ 490 w 4441585"/>
              <a:gd name="connsiteY0" fmla="*/ 5151463 h 5151463"/>
              <a:gd name="connsiteX1" fmla="*/ 89750 w 4441585"/>
              <a:gd name="connsiteY1" fmla="*/ 2704537 h 5151463"/>
              <a:gd name="connsiteX2" fmla="*/ 2243762 w 4441585"/>
              <a:gd name="connsiteY2" fmla="*/ 349350 h 5151463"/>
              <a:gd name="connsiteX3" fmla="*/ 3521845 w 4441585"/>
              <a:gd name="connsiteY3" fmla="*/ 197726 h 5151463"/>
              <a:gd name="connsiteX4" fmla="*/ 4226146 w 4441585"/>
              <a:gd name="connsiteY4" fmla="*/ 1362679 h 5151463"/>
              <a:gd name="connsiteX5" fmla="*/ 4127244 w 4441585"/>
              <a:gd name="connsiteY5" fmla="*/ 2180859 h 5151463"/>
              <a:gd name="connsiteX6" fmla="*/ 490 w 4441585"/>
              <a:gd name="connsiteY6" fmla="*/ 5151463 h 5151463"/>
              <a:gd name="connsiteX0" fmla="*/ 490 w 4462360"/>
              <a:gd name="connsiteY0" fmla="*/ 5033322 h 5033322"/>
              <a:gd name="connsiteX1" fmla="*/ 89750 w 4462360"/>
              <a:gd name="connsiteY1" fmla="*/ 2586396 h 5033322"/>
              <a:gd name="connsiteX2" fmla="*/ 2243762 w 4462360"/>
              <a:gd name="connsiteY2" fmla="*/ 231209 h 5033322"/>
              <a:gd name="connsiteX3" fmla="*/ 3119215 w 4462360"/>
              <a:gd name="connsiteY3" fmla="*/ 448030 h 5033322"/>
              <a:gd name="connsiteX4" fmla="*/ 4226146 w 4462360"/>
              <a:gd name="connsiteY4" fmla="*/ 1244538 h 5033322"/>
              <a:gd name="connsiteX5" fmla="*/ 4127244 w 4462360"/>
              <a:gd name="connsiteY5" fmla="*/ 2062718 h 5033322"/>
              <a:gd name="connsiteX6" fmla="*/ 490 w 4462360"/>
              <a:gd name="connsiteY6" fmla="*/ 5033322 h 5033322"/>
              <a:gd name="connsiteX0" fmla="*/ 490 w 4452969"/>
              <a:gd name="connsiteY0" fmla="*/ 5094539 h 5094539"/>
              <a:gd name="connsiteX1" fmla="*/ 89750 w 4452969"/>
              <a:gd name="connsiteY1" fmla="*/ 2647613 h 5094539"/>
              <a:gd name="connsiteX2" fmla="*/ 2243762 w 4452969"/>
              <a:gd name="connsiteY2" fmla="*/ 292426 h 5094539"/>
              <a:gd name="connsiteX3" fmla="*/ 3297740 w 4452969"/>
              <a:gd name="connsiteY3" fmla="*/ 285141 h 5094539"/>
              <a:gd name="connsiteX4" fmla="*/ 4226146 w 4452969"/>
              <a:gd name="connsiteY4" fmla="*/ 1305755 h 5094539"/>
              <a:gd name="connsiteX5" fmla="*/ 4127244 w 4452969"/>
              <a:gd name="connsiteY5" fmla="*/ 2123935 h 5094539"/>
              <a:gd name="connsiteX6" fmla="*/ 490 w 4452969"/>
              <a:gd name="connsiteY6" fmla="*/ 5094539 h 5094539"/>
              <a:gd name="connsiteX0" fmla="*/ 490 w 4452969"/>
              <a:gd name="connsiteY0" fmla="*/ 5123793 h 5123793"/>
              <a:gd name="connsiteX1" fmla="*/ 89750 w 4452969"/>
              <a:gd name="connsiteY1" fmla="*/ 2676867 h 5123793"/>
              <a:gd name="connsiteX2" fmla="*/ 2243762 w 4452969"/>
              <a:gd name="connsiteY2" fmla="*/ 321680 h 5123793"/>
              <a:gd name="connsiteX3" fmla="*/ 3297740 w 4452969"/>
              <a:gd name="connsiteY3" fmla="*/ 314395 h 5123793"/>
              <a:gd name="connsiteX4" fmla="*/ 4226146 w 4452969"/>
              <a:gd name="connsiteY4" fmla="*/ 1335009 h 5123793"/>
              <a:gd name="connsiteX5" fmla="*/ 4127244 w 4452969"/>
              <a:gd name="connsiteY5" fmla="*/ 2153189 h 5123793"/>
              <a:gd name="connsiteX6" fmla="*/ 490 w 4452969"/>
              <a:gd name="connsiteY6" fmla="*/ 5123793 h 5123793"/>
              <a:gd name="connsiteX0" fmla="*/ 490 w 4483510"/>
              <a:gd name="connsiteY0" fmla="*/ 5123793 h 5123793"/>
              <a:gd name="connsiteX1" fmla="*/ 89750 w 4483510"/>
              <a:gd name="connsiteY1" fmla="*/ 2676867 h 5123793"/>
              <a:gd name="connsiteX2" fmla="*/ 2243762 w 4483510"/>
              <a:gd name="connsiteY2" fmla="*/ 321680 h 5123793"/>
              <a:gd name="connsiteX3" fmla="*/ 3297740 w 4483510"/>
              <a:gd name="connsiteY3" fmla="*/ 314395 h 5123793"/>
              <a:gd name="connsiteX4" fmla="*/ 4226146 w 4483510"/>
              <a:gd name="connsiteY4" fmla="*/ 1335009 h 5123793"/>
              <a:gd name="connsiteX5" fmla="*/ 4127244 w 4483510"/>
              <a:gd name="connsiteY5" fmla="*/ 2153189 h 5123793"/>
              <a:gd name="connsiteX6" fmla="*/ 490 w 4483510"/>
              <a:gd name="connsiteY6" fmla="*/ 5123793 h 5123793"/>
              <a:gd name="connsiteX0" fmla="*/ 490 w 4500598"/>
              <a:gd name="connsiteY0" fmla="*/ 5123793 h 5123793"/>
              <a:gd name="connsiteX1" fmla="*/ 89750 w 4500598"/>
              <a:gd name="connsiteY1" fmla="*/ 2676867 h 5123793"/>
              <a:gd name="connsiteX2" fmla="*/ 2243762 w 4500598"/>
              <a:gd name="connsiteY2" fmla="*/ 321680 h 5123793"/>
              <a:gd name="connsiteX3" fmla="*/ 3297740 w 4500598"/>
              <a:gd name="connsiteY3" fmla="*/ 314395 h 5123793"/>
              <a:gd name="connsiteX4" fmla="*/ 4226146 w 4500598"/>
              <a:gd name="connsiteY4" fmla="*/ 1335009 h 5123793"/>
              <a:gd name="connsiteX5" fmla="*/ 4127244 w 4500598"/>
              <a:gd name="connsiteY5" fmla="*/ 2153189 h 5123793"/>
              <a:gd name="connsiteX6" fmla="*/ 490 w 4500598"/>
              <a:gd name="connsiteY6" fmla="*/ 5123793 h 5123793"/>
              <a:gd name="connsiteX0" fmla="*/ 490 w 4494615"/>
              <a:gd name="connsiteY0" fmla="*/ 5123793 h 5123793"/>
              <a:gd name="connsiteX1" fmla="*/ 89750 w 4494615"/>
              <a:gd name="connsiteY1" fmla="*/ 2676867 h 5123793"/>
              <a:gd name="connsiteX2" fmla="*/ 2243762 w 4494615"/>
              <a:gd name="connsiteY2" fmla="*/ 321680 h 5123793"/>
              <a:gd name="connsiteX3" fmla="*/ 3297740 w 4494615"/>
              <a:gd name="connsiteY3" fmla="*/ 314395 h 5123793"/>
              <a:gd name="connsiteX4" fmla="*/ 4226146 w 4494615"/>
              <a:gd name="connsiteY4" fmla="*/ 1335009 h 5123793"/>
              <a:gd name="connsiteX5" fmla="*/ 4127244 w 4494615"/>
              <a:gd name="connsiteY5" fmla="*/ 2153189 h 5123793"/>
              <a:gd name="connsiteX6" fmla="*/ 490 w 4494615"/>
              <a:gd name="connsiteY6" fmla="*/ 5123793 h 5123793"/>
              <a:gd name="connsiteX0" fmla="*/ 490 w 4505110"/>
              <a:gd name="connsiteY0" fmla="*/ 5123793 h 5123793"/>
              <a:gd name="connsiteX1" fmla="*/ 89750 w 4505110"/>
              <a:gd name="connsiteY1" fmla="*/ 2676867 h 5123793"/>
              <a:gd name="connsiteX2" fmla="*/ 2243762 w 4505110"/>
              <a:gd name="connsiteY2" fmla="*/ 321680 h 5123793"/>
              <a:gd name="connsiteX3" fmla="*/ 3297740 w 4505110"/>
              <a:gd name="connsiteY3" fmla="*/ 314395 h 5123793"/>
              <a:gd name="connsiteX4" fmla="*/ 4226146 w 4505110"/>
              <a:gd name="connsiteY4" fmla="*/ 1335009 h 5123793"/>
              <a:gd name="connsiteX5" fmla="*/ 4127244 w 4505110"/>
              <a:gd name="connsiteY5" fmla="*/ 2153189 h 5123793"/>
              <a:gd name="connsiteX6" fmla="*/ 490 w 4505110"/>
              <a:gd name="connsiteY6" fmla="*/ 5123793 h 5123793"/>
              <a:gd name="connsiteX0" fmla="*/ 490 w 4505110"/>
              <a:gd name="connsiteY0" fmla="*/ 5078540 h 5078540"/>
              <a:gd name="connsiteX1" fmla="*/ 89750 w 4505110"/>
              <a:gd name="connsiteY1" fmla="*/ 2631614 h 5078540"/>
              <a:gd name="connsiteX2" fmla="*/ 2281747 w 4505110"/>
              <a:gd name="connsiteY2" fmla="*/ 299217 h 5078540"/>
              <a:gd name="connsiteX3" fmla="*/ 3297740 w 4505110"/>
              <a:gd name="connsiteY3" fmla="*/ 269142 h 5078540"/>
              <a:gd name="connsiteX4" fmla="*/ 4226146 w 4505110"/>
              <a:gd name="connsiteY4" fmla="*/ 1289756 h 5078540"/>
              <a:gd name="connsiteX5" fmla="*/ 4127244 w 4505110"/>
              <a:gd name="connsiteY5" fmla="*/ 2107936 h 5078540"/>
              <a:gd name="connsiteX6" fmla="*/ 490 w 4505110"/>
              <a:gd name="connsiteY6" fmla="*/ 5078540 h 5078540"/>
              <a:gd name="connsiteX0" fmla="*/ 490 w 4505110"/>
              <a:gd name="connsiteY0" fmla="*/ 5119729 h 5119729"/>
              <a:gd name="connsiteX1" fmla="*/ 89750 w 4505110"/>
              <a:gd name="connsiteY1" fmla="*/ 2672803 h 5119729"/>
              <a:gd name="connsiteX2" fmla="*/ 2281747 w 4505110"/>
              <a:gd name="connsiteY2" fmla="*/ 340406 h 5119729"/>
              <a:gd name="connsiteX3" fmla="*/ 3297740 w 4505110"/>
              <a:gd name="connsiteY3" fmla="*/ 310331 h 5119729"/>
              <a:gd name="connsiteX4" fmla="*/ 4226146 w 4505110"/>
              <a:gd name="connsiteY4" fmla="*/ 1330945 h 5119729"/>
              <a:gd name="connsiteX5" fmla="*/ 4127244 w 4505110"/>
              <a:gd name="connsiteY5" fmla="*/ 2149125 h 5119729"/>
              <a:gd name="connsiteX6" fmla="*/ 490 w 4505110"/>
              <a:gd name="connsiteY6" fmla="*/ 5119729 h 5119729"/>
              <a:gd name="connsiteX0" fmla="*/ 490 w 4505110"/>
              <a:gd name="connsiteY0" fmla="*/ 5134925 h 5134925"/>
              <a:gd name="connsiteX1" fmla="*/ 89750 w 4505110"/>
              <a:gd name="connsiteY1" fmla="*/ 2687999 h 5134925"/>
              <a:gd name="connsiteX2" fmla="*/ 2281747 w 4505110"/>
              <a:gd name="connsiteY2" fmla="*/ 355602 h 5134925"/>
              <a:gd name="connsiteX3" fmla="*/ 3297740 w 4505110"/>
              <a:gd name="connsiteY3" fmla="*/ 325527 h 5134925"/>
              <a:gd name="connsiteX4" fmla="*/ 4226146 w 4505110"/>
              <a:gd name="connsiteY4" fmla="*/ 1346141 h 5134925"/>
              <a:gd name="connsiteX5" fmla="*/ 4127244 w 4505110"/>
              <a:gd name="connsiteY5" fmla="*/ 2164321 h 5134925"/>
              <a:gd name="connsiteX6" fmla="*/ 490 w 4505110"/>
              <a:gd name="connsiteY6" fmla="*/ 5134925 h 5134925"/>
              <a:gd name="connsiteX0" fmla="*/ 490 w 4505110"/>
              <a:gd name="connsiteY0" fmla="*/ 5057235 h 5057235"/>
              <a:gd name="connsiteX1" fmla="*/ 89750 w 4505110"/>
              <a:gd name="connsiteY1" fmla="*/ 2610309 h 5057235"/>
              <a:gd name="connsiteX2" fmla="*/ 2312134 w 4505110"/>
              <a:gd name="connsiteY2" fmla="*/ 369075 h 5057235"/>
              <a:gd name="connsiteX3" fmla="*/ 3297740 w 4505110"/>
              <a:gd name="connsiteY3" fmla="*/ 247837 h 5057235"/>
              <a:gd name="connsiteX4" fmla="*/ 4226146 w 4505110"/>
              <a:gd name="connsiteY4" fmla="*/ 1268451 h 5057235"/>
              <a:gd name="connsiteX5" fmla="*/ 4127244 w 4505110"/>
              <a:gd name="connsiteY5" fmla="*/ 2086631 h 5057235"/>
              <a:gd name="connsiteX6" fmla="*/ 490 w 4505110"/>
              <a:gd name="connsiteY6" fmla="*/ 5057235 h 5057235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24132 h 5124132"/>
              <a:gd name="connsiteX1" fmla="*/ 89750 w 4505110"/>
              <a:gd name="connsiteY1" fmla="*/ 2677206 h 5124132"/>
              <a:gd name="connsiteX2" fmla="*/ 2270352 w 4505110"/>
              <a:gd name="connsiteY2" fmla="*/ 352407 h 5124132"/>
              <a:gd name="connsiteX3" fmla="*/ 3297740 w 4505110"/>
              <a:gd name="connsiteY3" fmla="*/ 314734 h 5124132"/>
              <a:gd name="connsiteX4" fmla="*/ 4226146 w 4505110"/>
              <a:gd name="connsiteY4" fmla="*/ 1335348 h 5124132"/>
              <a:gd name="connsiteX5" fmla="*/ 4127244 w 4505110"/>
              <a:gd name="connsiteY5" fmla="*/ 2153528 h 5124132"/>
              <a:gd name="connsiteX6" fmla="*/ 490 w 4505110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3451 w 4508071"/>
              <a:gd name="connsiteY0" fmla="*/ 5124132 h 5124132"/>
              <a:gd name="connsiteX1" fmla="*/ 9147 w 4508071"/>
              <a:gd name="connsiteY1" fmla="*/ 2768368 h 5124132"/>
              <a:gd name="connsiteX2" fmla="*/ 2273313 w 4508071"/>
              <a:gd name="connsiteY2" fmla="*/ 352407 h 5124132"/>
              <a:gd name="connsiteX3" fmla="*/ 3300701 w 4508071"/>
              <a:gd name="connsiteY3" fmla="*/ 314734 h 5124132"/>
              <a:gd name="connsiteX4" fmla="*/ 4229107 w 4508071"/>
              <a:gd name="connsiteY4" fmla="*/ 1335348 h 5124132"/>
              <a:gd name="connsiteX5" fmla="*/ 4130205 w 4508071"/>
              <a:gd name="connsiteY5" fmla="*/ 2153528 h 5124132"/>
              <a:gd name="connsiteX6" fmla="*/ 3451 w 4508071"/>
              <a:gd name="connsiteY6" fmla="*/ 5124132 h 5124132"/>
              <a:gd name="connsiteX0" fmla="*/ 0 w 4504620"/>
              <a:gd name="connsiteY0" fmla="*/ 5124132 h 5124132"/>
              <a:gd name="connsiteX1" fmla="*/ 5696 w 4504620"/>
              <a:gd name="connsiteY1" fmla="*/ 2768368 h 5124132"/>
              <a:gd name="connsiteX2" fmla="*/ 2269862 w 4504620"/>
              <a:gd name="connsiteY2" fmla="*/ 352407 h 5124132"/>
              <a:gd name="connsiteX3" fmla="*/ 3297250 w 4504620"/>
              <a:gd name="connsiteY3" fmla="*/ 314734 h 5124132"/>
              <a:gd name="connsiteX4" fmla="*/ 4225656 w 4504620"/>
              <a:gd name="connsiteY4" fmla="*/ 1335348 h 5124132"/>
              <a:gd name="connsiteX5" fmla="*/ 4126754 w 4504620"/>
              <a:gd name="connsiteY5" fmla="*/ 2153528 h 5124132"/>
              <a:gd name="connsiteX6" fmla="*/ 0 w 4504620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200460"/>
              <a:gd name="connsiteX1" fmla="*/ 7461 w 4506385"/>
              <a:gd name="connsiteY1" fmla="*/ 2768368 h 5200460"/>
              <a:gd name="connsiteX2" fmla="*/ 2271627 w 4506385"/>
              <a:gd name="connsiteY2" fmla="*/ 352407 h 5200460"/>
              <a:gd name="connsiteX3" fmla="*/ 3299015 w 4506385"/>
              <a:gd name="connsiteY3" fmla="*/ 314734 h 5200460"/>
              <a:gd name="connsiteX4" fmla="*/ 4227421 w 4506385"/>
              <a:gd name="connsiteY4" fmla="*/ 1335348 h 5200460"/>
              <a:gd name="connsiteX5" fmla="*/ 4128519 w 4506385"/>
              <a:gd name="connsiteY5" fmla="*/ 2153528 h 5200460"/>
              <a:gd name="connsiteX6" fmla="*/ 869009 w 4506385"/>
              <a:gd name="connsiteY6" fmla="*/ 4397773 h 5200460"/>
              <a:gd name="connsiteX7" fmla="*/ 1765 w 4506385"/>
              <a:gd name="connsiteY7" fmla="*/ 5124132 h 5200460"/>
              <a:gd name="connsiteX0" fmla="*/ 642 w 4513763"/>
              <a:gd name="connsiteY0" fmla="*/ 4410080 h 4696102"/>
              <a:gd name="connsiteX1" fmla="*/ 14839 w 4513763"/>
              <a:gd name="connsiteY1" fmla="*/ 2768368 h 4696102"/>
              <a:gd name="connsiteX2" fmla="*/ 2279005 w 4513763"/>
              <a:gd name="connsiteY2" fmla="*/ 352407 h 4696102"/>
              <a:gd name="connsiteX3" fmla="*/ 3306393 w 4513763"/>
              <a:gd name="connsiteY3" fmla="*/ 314734 h 4696102"/>
              <a:gd name="connsiteX4" fmla="*/ 4234799 w 4513763"/>
              <a:gd name="connsiteY4" fmla="*/ 1335348 h 4696102"/>
              <a:gd name="connsiteX5" fmla="*/ 4135897 w 4513763"/>
              <a:gd name="connsiteY5" fmla="*/ 2153528 h 4696102"/>
              <a:gd name="connsiteX6" fmla="*/ 876387 w 4513763"/>
              <a:gd name="connsiteY6" fmla="*/ 4397773 h 4696102"/>
              <a:gd name="connsiteX7" fmla="*/ 642 w 4513763"/>
              <a:gd name="connsiteY7" fmla="*/ 4410080 h 4696102"/>
              <a:gd name="connsiteX0" fmla="*/ 642 w 4513763"/>
              <a:gd name="connsiteY0" fmla="*/ 4410080 h 4619028"/>
              <a:gd name="connsiteX1" fmla="*/ 14839 w 4513763"/>
              <a:gd name="connsiteY1" fmla="*/ 2768368 h 4619028"/>
              <a:gd name="connsiteX2" fmla="*/ 2279005 w 4513763"/>
              <a:gd name="connsiteY2" fmla="*/ 352407 h 4619028"/>
              <a:gd name="connsiteX3" fmla="*/ 3306393 w 4513763"/>
              <a:gd name="connsiteY3" fmla="*/ 314734 h 4619028"/>
              <a:gd name="connsiteX4" fmla="*/ 4234799 w 4513763"/>
              <a:gd name="connsiteY4" fmla="*/ 1335348 h 4619028"/>
              <a:gd name="connsiteX5" fmla="*/ 4135897 w 4513763"/>
              <a:gd name="connsiteY5" fmla="*/ 2153528 h 4619028"/>
              <a:gd name="connsiteX6" fmla="*/ 876387 w 4513763"/>
              <a:gd name="connsiteY6" fmla="*/ 4397773 h 4619028"/>
              <a:gd name="connsiteX7" fmla="*/ 642 w 4513763"/>
              <a:gd name="connsiteY7" fmla="*/ 4410080 h 4619028"/>
              <a:gd name="connsiteX0" fmla="*/ 642 w 4513763"/>
              <a:gd name="connsiteY0" fmla="*/ 4410080 h 4410080"/>
              <a:gd name="connsiteX1" fmla="*/ 14839 w 4513763"/>
              <a:gd name="connsiteY1" fmla="*/ 2768368 h 4410080"/>
              <a:gd name="connsiteX2" fmla="*/ 2279005 w 4513763"/>
              <a:gd name="connsiteY2" fmla="*/ 352407 h 4410080"/>
              <a:gd name="connsiteX3" fmla="*/ 3306393 w 4513763"/>
              <a:gd name="connsiteY3" fmla="*/ 314734 h 4410080"/>
              <a:gd name="connsiteX4" fmla="*/ 4234799 w 4513763"/>
              <a:gd name="connsiteY4" fmla="*/ 1335348 h 4410080"/>
              <a:gd name="connsiteX5" fmla="*/ 4135897 w 4513763"/>
              <a:gd name="connsiteY5" fmla="*/ 2153528 h 4410080"/>
              <a:gd name="connsiteX6" fmla="*/ 876387 w 4513763"/>
              <a:gd name="connsiteY6" fmla="*/ 4397773 h 4410080"/>
              <a:gd name="connsiteX7" fmla="*/ 642 w 4513763"/>
              <a:gd name="connsiteY7" fmla="*/ 4410080 h 4410080"/>
              <a:gd name="connsiteX0" fmla="*/ 642 w 4513763"/>
              <a:gd name="connsiteY0" fmla="*/ 4410080 h 4410080"/>
              <a:gd name="connsiteX1" fmla="*/ 14839 w 4513763"/>
              <a:gd name="connsiteY1" fmla="*/ 2768368 h 4410080"/>
              <a:gd name="connsiteX2" fmla="*/ 2279005 w 4513763"/>
              <a:gd name="connsiteY2" fmla="*/ 352407 h 4410080"/>
              <a:gd name="connsiteX3" fmla="*/ 3306393 w 4513763"/>
              <a:gd name="connsiteY3" fmla="*/ 314734 h 4410080"/>
              <a:gd name="connsiteX4" fmla="*/ 4234799 w 4513763"/>
              <a:gd name="connsiteY4" fmla="*/ 1335348 h 4410080"/>
              <a:gd name="connsiteX5" fmla="*/ 4135897 w 4513763"/>
              <a:gd name="connsiteY5" fmla="*/ 2153528 h 4410080"/>
              <a:gd name="connsiteX6" fmla="*/ 876387 w 4513763"/>
              <a:gd name="connsiteY6" fmla="*/ 4397773 h 4410080"/>
              <a:gd name="connsiteX7" fmla="*/ 642 w 4513763"/>
              <a:gd name="connsiteY7" fmla="*/ 4410080 h 4410080"/>
              <a:gd name="connsiteX0" fmla="*/ 642 w 4513763"/>
              <a:gd name="connsiteY0" fmla="*/ 4410080 h 4410080"/>
              <a:gd name="connsiteX1" fmla="*/ 14839 w 4513763"/>
              <a:gd name="connsiteY1" fmla="*/ 2768368 h 4410080"/>
              <a:gd name="connsiteX2" fmla="*/ 2279005 w 4513763"/>
              <a:gd name="connsiteY2" fmla="*/ 352407 h 4410080"/>
              <a:gd name="connsiteX3" fmla="*/ 3306393 w 4513763"/>
              <a:gd name="connsiteY3" fmla="*/ 314734 h 4410080"/>
              <a:gd name="connsiteX4" fmla="*/ 4234799 w 4513763"/>
              <a:gd name="connsiteY4" fmla="*/ 1335348 h 4410080"/>
              <a:gd name="connsiteX5" fmla="*/ 4135897 w 4513763"/>
              <a:gd name="connsiteY5" fmla="*/ 2153528 h 4410080"/>
              <a:gd name="connsiteX6" fmla="*/ 876387 w 4513763"/>
              <a:gd name="connsiteY6" fmla="*/ 4397773 h 4410080"/>
              <a:gd name="connsiteX7" fmla="*/ 642 w 4513763"/>
              <a:gd name="connsiteY7" fmla="*/ 4410080 h 4410080"/>
              <a:gd name="connsiteX0" fmla="*/ 642 w 4513763"/>
              <a:gd name="connsiteY0" fmla="*/ 4410080 h 4410080"/>
              <a:gd name="connsiteX1" fmla="*/ 14839 w 4513763"/>
              <a:gd name="connsiteY1" fmla="*/ 2768368 h 4410080"/>
              <a:gd name="connsiteX2" fmla="*/ 2279005 w 4513763"/>
              <a:gd name="connsiteY2" fmla="*/ 352407 h 4410080"/>
              <a:gd name="connsiteX3" fmla="*/ 3306393 w 4513763"/>
              <a:gd name="connsiteY3" fmla="*/ 314734 h 4410080"/>
              <a:gd name="connsiteX4" fmla="*/ 4234799 w 4513763"/>
              <a:gd name="connsiteY4" fmla="*/ 1335348 h 4410080"/>
              <a:gd name="connsiteX5" fmla="*/ 4135897 w 4513763"/>
              <a:gd name="connsiteY5" fmla="*/ 2153528 h 4410080"/>
              <a:gd name="connsiteX6" fmla="*/ 714875 w 4513763"/>
              <a:gd name="connsiteY6" fmla="*/ 4227761 h 4410080"/>
              <a:gd name="connsiteX7" fmla="*/ 642 w 4513763"/>
              <a:gd name="connsiteY7" fmla="*/ 4410080 h 4410080"/>
              <a:gd name="connsiteX0" fmla="*/ 642 w 4513763"/>
              <a:gd name="connsiteY0" fmla="*/ 4410080 h 4410080"/>
              <a:gd name="connsiteX1" fmla="*/ 14839 w 4513763"/>
              <a:gd name="connsiteY1" fmla="*/ 2768368 h 4410080"/>
              <a:gd name="connsiteX2" fmla="*/ 2279005 w 4513763"/>
              <a:gd name="connsiteY2" fmla="*/ 352407 h 4410080"/>
              <a:gd name="connsiteX3" fmla="*/ 3306393 w 4513763"/>
              <a:gd name="connsiteY3" fmla="*/ 314734 h 4410080"/>
              <a:gd name="connsiteX4" fmla="*/ 4234799 w 4513763"/>
              <a:gd name="connsiteY4" fmla="*/ 1335348 h 4410080"/>
              <a:gd name="connsiteX5" fmla="*/ 4135897 w 4513763"/>
              <a:gd name="connsiteY5" fmla="*/ 2153528 h 4410080"/>
              <a:gd name="connsiteX6" fmla="*/ 808382 w 4513763"/>
              <a:gd name="connsiteY6" fmla="*/ 4380772 h 4410080"/>
              <a:gd name="connsiteX7" fmla="*/ 642 w 4513763"/>
              <a:gd name="connsiteY7" fmla="*/ 4410080 h 4410080"/>
              <a:gd name="connsiteX0" fmla="*/ 642 w 4513763"/>
              <a:gd name="connsiteY0" fmla="*/ 4410080 h 4410080"/>
              <a:gd name="connsiteX1" fmla="*/ 14839 w 4513763"/>
              <a:gd name="connsiteY1" fmla="*/ 2768368 h 4410080"/>
              <a:gd name="connsiteX2" fmla="*/ 2279005 w 4513763"/>
              <a:gd name="connsiteY2" fmla="*/ 352407 h 4410080"/>
              <a:gd name="connsiteX3" fmla="*/ 3306393 w 4513763"/>
              <a:gd name="connsiteY3" fmla="*/ 314734 h 4410080"/>
              <a:gd name="connsiteX4" fmla="*/ 4234799 w 4513763"/>
              <a:gd name="connsiteY4" fmla="*/ 1335348 h 4410080"/>
              <a:gd name="connsiteX5" fmla="*/ 4135897 w 4513763"/>
              <a:gd name="connsiteY5" fmla="*/ 2153528 h 4410080"/>
              <a:gd name="connsiteX6" fmla="*/ 808382 w 4513763"/>
              <a:gd name="connsiteY6" fmla="*/ 4380772 h 4410080"/>
              <a:gd name="connsiteX7" fmla="*/ 642 w 4513763"/>
              <a:gd name="connsiteY7" fmla="*/ 4410080 h 4410080"/>
              <a:gd name="connsiteX0" fmla="*/ 642 w 4513763"/>
              <a:gd name="connsiteY0" fmla="*/ 4410080 h 4410080"/>
              <a:gd name="connsiteX1" fmla="*/ 14839 w 4513763"/>
              <a:gd name="connsiteY1" fmla="*/ 2768368 h 4410080"/>
              <a:gd name="connsiteX2" fmla="*/ 2279005 w 4513763"/>
              <a:gd name="connsiteY2" fmla="*/ 352407 h 4410080"/>
              <a:gd name="connsiteX3" fmla="*/ 3306393 w 4513763"/>
              <a:gd name="connsiteY3" fmla="*/ 314734 h 4410080"/>
              <a:gd name="connsiteX4" fmla="*/ 4234799 w 4513763"/>
              <a:gd name="connsiteY4" fmla="*/ 1335348 h 4410080"/>
              <a:gd name="connsiteX5" fmla="*/ 4135897 w 4513763"/>
              <a:gd name="connsiteY5" fmla="*/ 2153528 h 4410080"/>
              <a:gd name="connsiteX6" fmla="*/ 808382 w 4513763"/>
              <a:gd name="connsiteY6" fmla="*/ 4380772 h 4410080"/>
              <a:gd name="connsiteX7" fmla="*/ 642 w 4513763"/>
              <a:gd name="connsiteY7" fmla="*/ 4410080 h 4410080"/>
              <a:gd name="connsiteX0" fmla="*/ 207053 w 4499158"/>
              <a:gd name="connsiteY0" fmla="*/ 3908543 h 4380939"/>
              <a:gd name="connsiteX1" fmla="*/ 234 w 4499158"/>
              <a:gd name="connsiteY1" fmla="*/ 2768368 h 4380939"/>
              <a:gd name="connsiteX2" fmla="*/ 2264400 w 4499158"/>
              <a:gd name="connsiteY2" fmla="*/ 352407 h 4380939"/>
              <a:gd name="connsiteX3" fmla="*/ 3291788 w 4499158"/>
              <a:gd name="connsiteY3" fmla="*/ 314734 h 4380939"/>
              <a:gd name="connsiteX4" fmla="*/ 4220194 w 4499158"/>
              <a:gd name="connsiteY4" fmla="*/ 1335348 h 4380939"/>
              <a:gd name="connsiteX5" fmla="*/ 4121292 w 4499158"/>
              <a:gd name="connsiteY5" fmla="*/ 2153528 h 4380939"/>
              <a:gd name="connsiteX6" fmla="*/ 793777 w 4499158"/>
              <a:gd name="connsiteY6" fmla="*/ 4380772 h 4380939"/>
              <a:gd name="connsiteX7" fmla="*/ 207053 w 4499158"/>
              <a:gd name="connsiteY7" fmla="*/ 3908543 h 4380939"/>
              <a:gd name="connsiteX0" fmla="*/ 13593 w 4501212"/>
              <a:gd name="connsiteY0" fmla="*/ 4393078 h 4393078"/>
              <a:gd name="connsiteX1" fmla="*/ 2288 w 4501212"/>
              <a:gd name="connsiteY1" fmla="*/ 2768368 h 4393078"/>
              <a:gd name="connsiteX2" fmla="*/ 2266454 w 4501212"/>
              <a:gd name="connsiteY2" fmla="*/ 352407 h 4393078"/>
              <a:gd name="connsiteX3" fmla="*/ 3293842 w 4501212"/>
              <a:gd name="connsiteY3" fmla="*/ 314734 h 4393078"/>
              <a:gd name="connsiteX4" fmla="*/ 4222248 w 4501212"/>
              <a:gd name="connsiteY4" fmla="*/ 1335348 h 4393078"/>
              <a:gd name="connsiteX5" fmla="*/ 4123346 w 4501212"/>
              <a:gd name="connsiteY5" fmla="*/ 2153528 h 4393078"/>
              <a:gd name="connsiteX6" fmla="*/ 795831 w 4501212"/>
              <a:gd name="connsiteY6" fmla="*/ 4380772 h 4393078"/>
              <a:gd name="connsiteX7" fmla="*/ 13593 w 4501212"/>
              <a:gd name="connsiteY7" fmla="*/ 4393078 h 4393078"/>
              <a:gd name="connsiteX0" fmla="*/ 86 w 4487705"/>
              <a:gd name="connsiteY0" fmla="*/ 4393078 h 4393078"/>
              <a:gd name="connsiteX1" fmla="*/ 90788 w 4487705"/>
              <a:gd name="connsiteY1" fmla="*/ 2836373 h 4393078"/>
              <a:gd name="connsiteX2" fmla="*/ 2252947 w 4487705"/>
              <a:gd name="connsiteY2" fmla="*/ 352407 h 4393078"/>
              <a:gd name="connsiteX3" fmla="*/ 3280335 w 4487705"/>
              <a:gd name="connsiteY3" fmla="*/ 314734 h 4393078"/>
              <a:gd name="connsiteX4" fmla="*/ 4208741 w 4487705"/>
              <a:gd name="connsiteY4" fmla="*/ 1335348 h 4393078"/>
              <a:gd name="connsiteX5" fmla="*/ 4109839 w 4487705"/>
              <a:gd name="connsiteY5" fmla="*/ 2153528 h 4393078"/>
              <a:gd name="connsiteX6" fmla="*/ 782324 w 4487705"/>
              <a:gd name="connsiteY6" fmla="*/ 4380772 h 4393078"/>
              <a:gd name="connsiteX7" fmla="*/ 86 w 4487705"/>
              <a:gd name="connsiteY7" fmla="*/ 4393078 h 4393078"/>
              <a:gd name="connsiteX0" fmla="*/ 21466 w 4509085"/>
              <a:gd name="connsiteY0" fmla="*/ 4393078 h 4393078"/>
              <a:gd name="connsiteX1" fmla="*/ 1660 w 4509085"/>
              <a:gd name="connsiteY1" fmla="*/ 2734366 h 4393078"/>
              <a:gd name="connsiteX2" fmla="*/ 2274327 w 4509085"/>
              <a:gd name="connsiteY2" fmla="*/ 352407 h 4393078"/>
              <a:gd name="connsiteX3" fmla="*/ 3301715 w 4509085"/>
              <a:gd name="connsiteY3" fmla="*/ 314734 h 4393078"/>
              <a:gd name="connsiteX4" fmla="*/ 4230121 w 4509085"/>
              <a:gd name="connsiteY4" fmla="*/ 1335348 h 4393078"/>
              <a:gd name="connsiteX5" fmla="*/ 4131219 w 4509085"/>
              <a:gd name="connsiteY5" fmla="*/ 2153528 h 4393078"/>
              <a:gd name="connsiteX6" fmla="*/ 803704 w 4509085"/>
              <a:gd name="connsiteY6" fmla="*/ 4380772 h 4393078"/>
              <a:gd name="connsiteX7" fmla="*/ 21466 w 4509085"/>
              <a:gd name="connsiteY7" fmla="*/ 4393078 h 4393078"/>
              <a:gd name="connsiteX0" fmla="*/ 19806 w 4507425"/>
              <a:gd name="connsiteY0" fmla="*/ 4393078 h 4393078"/>
              <a:gd name="connsiteX1" fmla="*/ 0 w 4507425"/>
              <a:gd name="connsiteY1" fmla="*/ 2734366 h 4393078"/>
              <a:gd name="connsiteX2" fmla="*/ 2272667 w 4507425"/>
              <a:gd name="connsiteY2" fmla="*/ 352407 h 4393078"/>
              <a:gd name="connsiteX3" fmla="*/ 3300055 w 4507425"/>
              <a:gd name="connsiteY3" fmla="*/ 314734 h 4393078"/>
              <a:gd name="connsiteX4" fmla="*/ 4228461 w 4507425"/>
              <a:gd name="connsiteY4" fmla="*/ 1335348 h 4393078"/>
              <a:gd name="connsiteX5" fmla="*/ 4129559 w 4507425"/>
              <a:gd name="connsiteY5" fmla="*/ 2153528 h 4393078"/>
              <a:gd name="connsiteX6" fmla="*/ 802044 w 4507425"/>
              <a:gd name="connsiteY6" fmla="*/ 4380772 h 4393078"/>
              <a:gd name="connsiteX7" fmla="*/ 19806 w 4507425"/>
              <a:gd name="connsiteY7" fmla="*/ 4393078 h 4393078"/>
              <a:gd name="connsiteX0" fmla="*/ 104812 w 4507425"/>
              <a:gd name="connsiteY0" fmla="*/ 4342074 h 4382059"/>
              <a:gd name="connsiteX1" fmla="*/ 0 w 4507425"/>
              <a:gd name="connsiteY1" fmla="*/ 2734366 h 4382059"/>
              <a:gd name="connsiteX2" fmla="*/ 2272667 w 4507425"/>
              <a:gd name="connsiteY2" fmla="*/ 352407 h 4382059"/>
              <a:gd name="connsiteX3" fmla="*/ 3300055 w 4507425"/>
              <a:gd name="connsiteY3" fmla="*/ 314734 h 4382059"/>
              <a:gd name="connsiteX4" fmla="*/ 4228461 w 4507425"/>
              <a:gd name="connsiteY4" fmla="*/ 1335348 h 4382059"/>
              <a:gd name="connsiteX5" fmla="*/ 4129559 w 4507425"/>
              <a:gd name="connsiteY5" fmla="*/ 2153528 h 4382059"/>
              <a:gd name="connsiteX6" fmla="*/ 802044 w 4507425"/>
              <a:gd name="connsiteY6" fmla="*/ 4380772 h 4382059"/>
              <a:gd name="connsiteX7" fmla="*/ 104812 w 4507425"/>
              <a:gd name="connsiteY7" fmla="*/ 4342074 h 4382059"/>
              <a:gd name="connsiteX0" fmla="*/ 11305 w 4507425"/>
              <a:gd name="connsiteY0" fmla="*/ 4401579 h 4401579"/>
              <a:gd name="connsiteX1" fmla="*/ 0 w 4507425"/>
              <a:gd name="connsiteY1" fmla="*/ 2734366 h 4401579"/>
              <a:gd name="connsiteX2" fmla="*/ 2272667 w 4507425"/>
              <a:gd name="connsiteY2" fmla="*/ 352407 h 4401579"/>
              <a:gd name="connsiteX3" fmla="*/ 3300055 w 4507425"/>
              <a:gd name="connsiteY3" fmla="*/ 314734 h 4401579"/>
              <a:gd name="connsiteX4" fmla="*/ 4228461 w 4507425"/>
              <a:gd name="connsiteY4" fmla="*/ 1335348 h 4401579"/>
              <a:gd name="connsiteX5" fmla="*/ 4129559 w 4507425"/>
              <a:gd name="connsiteY5" fmla="*/ 2153528 h 4401579"/>
              <a:gd name="connsiteX6" fmla="*/ 802044 w 4507425"/>
              <a:gd name="connsiteY6" fmla="*/ 4380772 h 4401579"/>
              <a:gd name="connsiteX7" fmla="*/ 11305 w 4507425"/>
              <a:gd name="connsiteY7" fmla="*/ 4401579 h 4401579"/>
              <a:gd name="connsiteX0" fmla="*/ 11305 w 4507425"/>
              <a:gd name="connsiteY0" fmla="*/ 4401579 h 4401579"/>
              <a:gd name="connsiteX1" fmla="*/ 0 w 4507425"/>
              <a:gd name="connsiteY1" fmla="*/ 2734366 h 4401579"/>
              <a:gd name="connsiteX2" fmla="*/ 2272667 w 4507425"/>
              <a:gd name="connsiteY2" fmla="*/ 352407 h 4401579"/>
              <a:gd name="connsiteX3" fmla="*/ 3300055 w 4507425"/>
              <a:gd name="connsiteY3" fmla="*/ 314734 h 4401579"/>
              <a:gd name="connsiteX4" fmla="*/ 4228461 w 4507425"/>
              <a:gd name="connsiteY4" fmla="*/ 1335348 h 4401579"/>
              <a:gd name="connsiteX5" fmla="*/ 4129559 w 4507425"/>
              <a:gd name="connsiteY5" fmla="*/ 2153528 h 4401579"/>
              <a:gd name="connsiteX6" fmla="*/ 802044 w 4507425"/>
              <a:gd name="connsiteY6" fmla="*/ 4380772 h 4401579"/>
              <a:gd name="connsiteX7" fmla="*/ 11305 w 4507425"/>
              <a:gd name="connsiteY7" fmla="*/ 4401579 h 4401579"/>
              <a:gd name="connsiteX0" fmla="*/ 11305 w 4507425"/>
              <a:gd name="connsiteY0" fmla="*/ 4430976 h 4430976"/>
              <a:gd name="connsiteX1" fmla="*/ 0 w 4507425"/>
              <a:gd name="connsiteY1" fmla="*/ 2763763 h 4430976"/>
              <a:gd name="connsiteX2" fmla="*/ 2272667 w 4507425"/>
              <a:gd name="connsiteY2" fmla="*/ 381804 h 4430976"/>
              <a:gd name="connsiteX3" fmla="*/ 3300055 w 4507425"/>
              <a:gd name="connsiteY3" fmla="*/ 344131 h 4430976"/>
              <a:gd name="connsiteX4" fmla="*/ 4228461 w 4507425"/>
              <a:gd name="connsiteY4" fmla="*/ 1364745 h 4430976"/>
              <a:gd name="connsiteX5" fmla="*/ 4129559 w 4507425"/>
              <a:gd name="connsiteY5" fmla="*/ 2182925 h 4430976"/>
              <a:gd name="connsiteX6" fmla="*/ 802044 w 4507425"/>
              <a:gd name="connsiteY6" fmla="*/ 4410169 h 4430976"/>
              <a:gd name="connsiteX7" fmla="*/ 11305 w 4507425"/>
              <a:gd name="connsiteY7" fmla="*/ 4430976 h 4430976"/>
              <a:gd name="connsiteX0" fmla="*/ 11305 w 4519253"/>
              <a:gd name="connsiteY0" fmla="*/ 4420248 h 4420248"/>
              <a:gd name="connsiteX1" fmla="*/ 0 w 4519253"/>
              <a:gd name="connsiteY1" fmla="*/ 2753035 h 4420248"/>
              <a:gd name="connsiteX2" fmla="*/ 2272667 w 4519253"/>
              <a:gd name="connsiteY2" fmla="*/ 371076 h 4420248"/>
              <a:gd name="connsiteX3" fmla="*/ 3300055 w 4519253"/>
              <a:gd name="connsiteY3" fmla="*/ 333403 h 4420248"/>
              <a:gd name="connsiteX4" fmla="*/ 4253963 w 4519253"/>
              <a:gd name="connsiteY4" fmla="*/ 1328514 h 4420248"/>
              <a:gd name="connsiteX5" fmla="*/ 4129559 w 4519253"/>
              <a:gd name="connsiteY5" fmla="*/ 2172197 h 4420248"/>
              <a:gd name="connsiteX6" fmla="*/ 802044 w 4519253"/>
              <a:gd name="connsiteY6" fmla="*/ 4399441 h 4420248"/>
              <a:gd name="connsiteX7" fmla="*/ 11305 w 4519253"/>
              <a:gd name="connsiteY7" fmla="*/ 4420248 h 4420248"/>
              <a:gd name="connsiteX0" fmla="*/ 11305 w 4519253"/>
              <a:gd name="connsiteY0" fmla="*/ 4445526 h 4445526"/>
              <a:gd name="connsiteX1" fmla="*/ 0 w 4519253"/>
              <a:gd name="connsiteY1" fmla="*/ 2778313 h 4445526"/>
              <a:gd name="connsiteX2" fmla="*/ 2272667 w 4519253"/>
              <a:gd name="connsiteY2" fmla="*/ 396354 h 4445526"/>
              <a:gd name="connsiteX3" fmla="*/ 3300055 w 4519253"/>
              <a:gd name="connsiteY3" fmla="*/ 358681 h 4445526"/>
              <a:gd name="connsiteX4" fmla="*/ 4253963 w 4519253"/>
              <a:gd name="connsiteY4" fmla="*/ 1353792 h 4445526"/>
              <a:gd name="connsiteX5" fmla="*/ 4129559 w 4519253"/>
              <a:gd name="connsiteY5" fmla="*/ 2197475 h 4445526"/>
              <a:gd name="connsiteX6" fmla="*/ 802044 w 4519253"/>
              <a:gd name="connsiteY6" fmla="*/ 4424719 h 4445526"/>
              <a:gd name="connsiteX7" fmla="*/ 11305 w 4519253"/>
              <a:gd name="connsiteY7" fmla="*/ 4445526 h 4445526"/>
              <a:gd name="connsiteX0" fmla="*/ 11305 w 4519253"/>
              <a:gd name="connsiteY0" fmla="*/ 4497113 h 4497113"/>
              <a:gd name="connsiteX1" fmla="*/ 0 w 4519253"/>
              <a:gd name="connsiteY1" fmla="*/ 2829900 h 4497113"/>
              <a:gd name="connsiteX2" fmla="*/ 2272667 w 4519253"/>
              <a:gd name="connsiteY2" fmla="*/ 447941 h 4497113"/>
              <a:gd name="connsiteX3" fmla="*/ 3546573 w 4519253"/>
              <a:gd name="connsiteY3" fmla="*/ 282759 h 4497113"/>
              <a:gd name="connsiteX4" fmla="*/ 4253963 w 4519253"/>
              <a:gd name="connsiteY4" fmla="*/ 1405379 h 4497113"/>
              <a:gd name="connsiteX5" fmla="*/ 4129559 w 4519253"/>
              <a:gd name="connsiteY5" fmla="*/ 2249062 h 4497113"/>
              <a:gd name="connsiteX6" fmla="*/ 802044 w 4519253"/>
              <a:gd name="connsiteY6" fmla="*/ 4476306 h 4497113"/>
              <a:gd name="connsiteX7" fmla="*/ 11305 w 4519253"/>
              <a:gd name="connsiteY7" fmla="*/ 4497113 h 4497113"/>
              <a:gd name="connsiteX0" fmla="*/ 11305 w 4519253"/>
              <a:gd name="connsiteY0" fmla="*/ 4384003 h 4384003"/>
              <a:gd name="connsiteX1" fmla="*/ 0 w 4519253"/>
              <a:gd name="connsiteY1" fmla="*/ 2716790 h 4384003"/>
              <a:gd name="connsiteX2" fmla="*/ 2272667 w 4519253"/>
              <a:gd name="connsiteY2" fmla="*/ 334831 h 4384003"/>
              <a:gd name="connsiteX3" fmla="*/ 3113041 w 4519253"/>
              <a:gd name="connsiteY3" fmla="*/ 492672 h 4384003"/>
              <a:gd name="connsiteX4" fmla="*/ 4253963 w 4519253"/>
              <a:gd name="connsiteY4" fmla="*/ 1292269 h 4384003"/>
              <a:gd name="connsiteX5" fmla="*/ 4129559 w 4519253"/>
              <a:gd name="connsiteY5" fmla="*/ 2135952 h 4384003"/>
              <a:gd name="connsiteX6" fmla="*/ 802044 w 4519253"/>
              <a:gd name="connsiteY6" fmla="*/ 4363196 h 4384003"/>
              <a:gd name="connsiteX7" fmla="*/ 11305 w 4519253"/>
              <a:gd name="connsiteY7" fmla="*/ 4384003 h 4384003"/>
              <a:gd name="connsiteX0" fmla="*/ 11305 w 4519253"/>
              <a:gd name="connsiteY0" fmla="*/ 4433445 h 4433445"/>
              <a:gd name="connsiteX1" fmla="*/ 0 w 4519253"/>
              <a:gd name="connsiteY1" fmla="*/ 2766232 h 4433445"/>
              <a:gd name="connsiteX2" fmla="*/ 2272667 w 4519253"/>
              <a:gd name="connsiteY2" fmla="*/ 384273 h 4433445"/>
              <a:gd name="connsiteX3" fmla="*/ 3359559 w 4519253"/>
              <a:gd name="connsiteY3" fmla="*/ 380602 h 4433445"/>
              <a:gd name="connsiteX4" fmla="*/ 4253963 w 4519253"/>
              <a:gd name="connsiteY4" fmla="*/ 1341711 h 4433445"/>
              <a:gd name="connsiteX5" fmla="*/ 4129559 w 4519253"/>
              <a:gd name="connsiteY5" fmla="*/ 2185394 h 4433445"/>
              <a:gd name="connsiteX6" fmla="*/ 802044 w 4519253"/>
              <a:gd name="connsiteY6" fmla="*/ 4412638 h 4433445"/>
              <a:gd name="connsiteX7" fmla="*/ 11305 w 4519253"/>
              <a:gd name="connsiteY7" fmla="*/ 4433445 h 4433445"/>
              <a:gd name="connsiteX0" fmla="*/ 11305 w 4519253"/>
              <a:gd name="connsiteY0" fmla="*/ 4438421 h 4438421"/>
              <a:gd name="connsiteX1" fmla="*/ 0 w 4519253"/>
              <a:gd name="connsiteY1" fmla="*/ 2771208 h 4438421"/>
              <a:gd name="connsiteX2" fmla="*/ 2272667 w 4519253"/>
              <a:gd name="connsiteY2" fmla="*/ 389249 h 4438421"/>
              <a:gd name="connsiteX3" fmla="*/ 3359559 w 4519253"/>
              <a:gd name="connsiteY3" fmla="*/ 385578 h 4438421"/>
              <a:gd name="connsiteX4" fmla="*/ 4253963 w 4519253"/>
              <a:gd name="connsiteY4" fmla="*/ 1346687 h 4438421"/>
              <a:gd name="connsiteX5" fmla="*/ 4129559 w 4519253"/>
              <a:gd name="connsiteY5" fmla="*/ 2190370 h 4438421"/>
              <a:gd name="connsiteX6" fmla="*/ 802044 w 4519253"/>
              <a:gd name="connsiteY6" fmla="*/ 4417614 h 4438421"/>
              <a:gd name="connsiteX7" fmla="*/ 11305 w 4519253"/>
              <a:gd name="connsiteY7" fmla="*/ 4438421 h 4438421"/>
              <a:gd name="connsiteX0" fmla="*/ 11305 w 4519253"/>
              <a:gd name="connsiteY0" fmla="*/ 4438421 h 4438421"/>
              <a:gd name="connsiteX1" fmla="*/ 0 w 4519253"/>
              <a:gd name="connsiteY1" fmla="*/ 2771208 h 4438421"/>
              <a:gd name="connsiteX2" fmla="*/ 2272667 w 4519253"/>
              <a:gd name="connsiteY2" fmla="*/ 389249 h 4438421"/>
              <a:gd name="connsiteX3" fmla="*/ 3359559 w 4519253"/>
              <a:gd name="connsiteY3" fmla="*/ 385578 h 4438421"/>
              <a:gd name="connsiteX4" fmla="*/ 4253963 w 4519253"/>
              <a:gd name="connsiteY4" fmla="*/ 1346687 h 4438421"/>
              <a:gd name="connsiteX5" fmla="*/ 4129559 w 4519253"/>
              <a:gd name="connsiteY5" fmla="*/ 2190370 h 4438421"/>
              <a:gd name="connsiteX6" fmla="*/ 802044 w 4519253"/>
              <a:gd name="connsiteY6" fmla="*/ 4417614 h 4438421"/>
              <a:gd name="connsiteX7" fmla="*/ 11305 w 4519253"/>
              <a:gd name="connsiteY7" fmla="*/ 4438421 h 4438421"/>
              <a:gd name="connsiteX0" fmla="*/ 11305 w 4519253"/>
              <a:gd name="connsiteY0" fmla="*/ 4445176 h 4445176"/>
              <a:gd name="connsiteX1" fmla="*/ 0 w 4519253"/>
              <a:gd name="connsiteY1" fmla="*/ 2777963 h 4445176"/>
              <a:gd name="connsiteX2" fmla="*/ 2272667 w 4519253"/>
              <a:gd name="connsiteY2" fmla="*/ 396004 h 4445176"/>
              <a:gd name="connsiteX3" fmla="*/ 3359559 w 4519253"/>
              <a:gd name="connsiteY3" fmla="*/ 392333 h 4445176"/>
              <a:gd name="connsiteX4" fmla="*/ 4253963 w 4519253"/>
              <a:gd name="connsiteY4" fmla="*/ 1353442 h 4445176"/>
              <a:gd name="connsiteX5" fmla="*/ 4129559 w 4519253"/>
              <a:gd name="connsiteY5" fmla="*/ 2197125 h 4445176"/>
              <a:gd name="connsiteX6" fmla="*/ 802044 w 4519253"/>
              <a:gd name="connsiteY6" fmla="*/ 4424369 h 4445176"/>
              <a:gd name="connsiteX7" fmla="*/ 11305 w 4519253"/>
              <a:gd name="connsiteY7" fmla="*/ 4445176 h 4445176"/>
              <a:gd name="connsiteX0" fmla="*/ 11305 w 4519253"/>
              <a:gd name="connsiteY0" fmla="*/ 4441812 h 4441812"/>
              <a:gd name="connsiteX1" fmla="*/ 0 w 4519253"/>
              <a:gd name="connsiteY1" fmla="*/ 2774599 h 4441812"/>
              <a:gd name="connsiteX2" fmla="*/ 2272667 w 4519253"/>
              <a:gd name="connsiteY2" fmla="*/ 392640 h 4441812"/>
              <a:gd name="connsiteX3" fmla="*/ 3359559 w 4519253"/>
              <a:gd name="connsiteY3" fmla="*/ 388969 h 4441812"/>
              <a:gd name="connsiteX4" fmla="*/ 4253963 w 4519253"/>
              <a:gd name="connsiteY4" fmla="*/ 1350078 h 4441812"/>
              <a:gd name="connsiteX5" fmla="*/ 4129559 w 4519253"/>
              <a:gd name="connsiteY5" fmla="*/ 2193761 h 4441812"/>
              <a:gd name="connsiteX6" fmla="*/ 802044 w 4519253"/>
              <a:gd name="connsiteY6" fmla="*/ 4421005 h 4441812"/>
              <a:gd name="connsiteX7" fmla="*/ 11305 w 4519253"/>
              <a:gd name="connsiteY7" fmla="*/ 4441812 h 4441812"/>
              <a:gd name="connsiteX0" fmla="*/ 11305 w 4519253"/>
              <a:gd name="connsiteY0" fmla="*/ 4441812 h 4441812"/>
              <a:gd name="connsiteX1" fmla="*/ 0 w 4519253"/>
              <a:gd name="connsiteY1" fmla="*/ 2774599 h 4441812"/>
              <a:gd name="connsiteX2" fmla="*/ 2272667 w 4519253"/>
              <a:gd name="connsiteY2" fmla="*/ 392640 h 4441812"/>
              <a:gd name="connsiteX3" fmla="*/ 3359559 w 4519253"/>
              <a:gd name="connsiteY3" fmla="*/ 388969 h 4441812"/>
              <a:gd name="connsiteX4" fmla="*/ 4253963 w 4519253"/>
              <a:gd name="connsiteY4" fmla="*/ 1350078 h 4441812"/>
              <a:gd name="connsiteX5" fmla="*/ 4129559 w 4519253"/>
              <a:gd name="connsiteY5" fmla="*/ 2193761 h 4441812"/>
              <a:gd name="connsiteX6" fmla="*/ 802044 w 4519253"/>
              <a:gd name="connsiteY6" fmla="*/ 4421005 h 4441812"/>
              <a:gd name="connsiteX7" fmla="*/ 11305 w 4519253"/>
              <a:gd name="connsiteY7" fmla="*/ 4441812 h 444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9253" h="4441812">
                <a:moveTo>
                  <a:pt x="11305" y="4441812"/>
                </a:moveTo>
                <a:cubicBezTo>
                  <a:pt x="8139" y="3514752"/>
                  <a:pt x="8771" y="3704007"/>
                  <a:pt x="0" y="2774599"/>
                </a:cubicBezTo>
                <a:cubicBezTo>
                  <a:pt x="780601" y="1783637"/>
                  <a:pt x="1358186" y="1219805"/>
                  <a:pt x="2272667" y="392640"/>
                </a:cubicBezTo>
                <a:cubicBezTo>
                  <a:pt x="2987829" y="-328391"/>
                  <a:pt x="3119459" y="111734"/>
                  <a:pt x="3359559" y="388969"/>
                </a:cubicBezTo>
                <a:cubicBezTo>
                  <a:pt x="3630273" y="701553"/>
                  <a:pt x="4014975" y="1131612"/>
                  <a:pt x="4253963" y="1350078"/>
                </a:cubicBezTo>
                <a:cubicBezTo>
                  <a:pt x="4535448" y="1642690"/>
                  <a:pt x="4720347" y="1923133"/>
                  <a:pt x="4129559" y="2193761"/>
                </a:cubicBezTo>
                <a:cubicBezTo>
                  <a:pt x="2940779" y="2695665"/>
                  <a:pt x="1744855" y="3611381"/>
                  <a:pt x="802044" y="4421005"/>
                </a:cubicBezTo>
                <a:cubicBezTo>
                  <a:pt x="471279" y="4431571"/>
                  <a:pt x="511923" y="4432860"/>
                  <a:pt x="11305" y="4441812"/>
                </a:cubicBezTo>
                <a:close/>
              </a:path>
            </a:pathLst>
          </a:custGeom>
          <a:solidFill>
            <a:srgbClr val="9DC4E7"/>
          </a:solidFill>
        </p:spPr>
        <p:txBody>
          <a:bodyPr>
            <a:normAutofit/>
          </a:bodyPr>
          <a:lstStyle>
            <a:lvl1pPr marL="0" indent="0">
              <a:buNone/>
              <a:defRPr lang="es-CO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CO"/>
              <a:t>Clic en el icono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2688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0433E5F-ABFE-8C0F-EA22-AF6481806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096DA5-BEE6-5A39-2C5C-458C6FCEAB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303" y="-989"/>
            <a:ext cx="11479697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F0A806-1681-B1E9-CDC2-98A66B3D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208" y="1841535"/>
            <a:ext cx="9213575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AABA24-9320-1F22-AAF4-B0A1198F0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208" y="4321210"/>
            <a:ext cx="9213576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AFC88D-DC7D-93DE-B665-60CA9DDC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BBEB79-A4BA-94DD-6F2B-908CDB10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77838-E1C0-E18F-DF60-82314661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33B7D1F-A737-FD39-5EBC-4D7E972F22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4B76AF7-FF39-82A4-EBFF-8F2F39A1CB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48" y="414043"/>
            <a:ext cx="2468035" cy="711933"/>
          </a:xfrm>
          <a:prstGeom prst="rect">
            <a:avLst/>
          </a:prstGeom>
        </p:spPr>
      </p:pic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1CF5817D-2834-9D5D-409A-E8F81D83652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45323" y="5209415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2984472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ondo clar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F5C08CA-5D66-4C41-A40D-DA1AE55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04" y="4723"/>
            <a:ext cx="3485296" cy="18123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58829E-DC71-F14E-8666-46B5F3C6B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607491" cy="6849776"/>
          </a:xfrm>
          <a:prstGeom prst="rect">
            <a:avLst/>
          </a:prstGeom>
        </p:spPr>
      </p:pic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FBEAE203-6173-2B4D-A429-177C4EA3C29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2683" y="648166"/>
            <a:ext cx="4800158" cy="5458172"/>
          </a:xfrm>
          <a:custGeom>
            <a:avLst/>
            <a:gdLst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1488336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0 h 4876064"/>
              <a:gd name="connsiteX1" fmla="*/ 1488336 w 6172200"/>
              <a:gd name="connsiteY1" fmla="*/ 2439 h 4876064"/>
              <a:gd name="connsiteX2" fmla="*/ 5359913 w 6172200"/>
              <a:gd name="connsiteY2" fmla="*/ 2439 h 4876064"/>
              <a:gd name="connsiteX3" fmla="*/ 6172200 w 6172200"/>
              <a:gd name="connsiteY3" fmla="*/ 814726 h 4876064"/>
              <a:gd name="connsiteX4" fmla="*/ 6172200 w 6172200"/>
              <a:gd name="connsiteY4" fmla="*/ 4063777 h 4876064"/>
              <a:gd name="connsiteX5" fmla="*/ 5359913 w 6172200"/>
              <a:gd name="connsiteY5" fmla="*/ 4876064 h 4876064"/>
              <a:gd name="connsiteX6" fmla="*/ 812287 w 6172200"/>
              <a:gd name="connsiteY6" fmla="*/ 4876064 h 4876064"/>
              <a:gd name="connsiteX7" fmla="*/ 0 w 6172200"/>
              <a:gd name="connsiteY7" fmla="*/ 4063777 h 4876064"/>
              <a:gd name="connsiteX8" fmla="*/ 0 w 6172200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822561 w 6182474"/>
              <a:gd name="connsiteY6" fmla="*/ 4876064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7336 w 6189536"/>
              <a:gd name="connsiteY0" fmla="*/ 0 h 4876064"/>
              <a:gd name="connsiteX1" fmla="*/ 1505672 w 6189536"/>
              <a:gd name="connsiteY1" fmla="*/ 2439 h 4876064"/>
              <a:gd name="connsiteX2" fmla="*/ 5377249 w 6189536"/>
              <a:gd name="connsiteY2" fmla="*/ 2439 h 4876064"/>
              <a:gd name="connsiteX3" fmla="*/ 6189536 w 6189536"/>
              <a:gd name="connsiteY3" fmla="*/ 814726 h 4876064"/>
              <a:gd name="connsiteX4" fmla="*/ 6189536 w 6189536"/>
              <a:gd name="connsiteY4" fmla="*/ 4063777 h 4876064"/>
              <a:gd name="connsiteX5" fmla="*/ 5377249 w 6189536"/>
              <a:gd name="connsiteY5" fmla="*/ 4876064 h 4876064"/>
              <a:gd name="connsiteX6" fmla="*/ 367286 w 6189536"/>
              <a:gd name="connsiteY6" fmla="*/ 2810958 h 4876064"/>
              <a:gd name="connsiteX7" fmla="*/ 7062 w 6189536"/>
              <a:gd name="connsiteY7" fmla="*/ 1998672 h 4876064"/>
              <a:gd name="connsiteX8" fmla="*/ 17336 w 6189536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360224 w 6182474"/>
              <a:gd name="connsiteY6" fmla="*/ 2810958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0274 w 6182474"/>
              <a:gd name="connsiteY0" fmla="*/ 0 h 5143192"/>
              <a:gd name="connsiteX1" fmla="*/ 1498610 w 6182474"/>
              <a:gd name="connsiteY1" fmla="*/ 2439 h 5143192"/>
              <a:gd name="connsiteX2" fmla="*/ 5370187 w 6182474"/>
              <a:gd name="connsiteY2" fmla="*/ 2439 h 5143192"/>
              <a:gd name="connsiteX3" fmla="*/ 6182474 w 6182474"/>
              <a:gd name="connsiteY3" fmla="*/ 814726 h 5143192"/>
              <a:gd name="connsiteX4" fmla="*/ 6182474 w 6182474"/>
              <a:gd name="connsiteY4" fmla="*/ 4063777 h 5143192"/>
              <a:gd name="connsiteX5" fmla="*/ 2061908 w 6182474"/>
              <a:gd name="connsiteY5" fmla="*/ 5143192 h 5143192"/>
              <a:gd name="connsiteX6" fmla="*/ 360224 w 6182474"/>
              <a:gd name="connsiteY6" fmla="*/ 2810958 h 5143192"/>
              <a:gd name="connsiteX7" fmla="*/ 0 w 6182474"/>
              <a:gd name="connsiteY7" fmla="*/ 1998672 h 5143192"/>
              <a:gd name="connsiteX8" fmla="*/ 10274 w 6182474"/>
              <a:gd name="connsiteY8" fmla="*/ 0 h 5143192"/>
              <a:gd name="connsiteX0" fmla="*/ 10274 w 6182474"/>
              <a:gd name="connsiteY0" fmla="*/ 0 h 5334539"/>
              <a:gd name="connsiteX1" fmla="*/ 1498610 w 6182474"/>
              <a:gd name="connsiteY1" fmla="*/ 2439 h 5334539"/>
              <a:gd name="connsiteX2" fmla="*/ 5370187 w 6182474"/>
              <a:gd name="connsiteY2" fmla="*/ 2439 h 5334539"/>
              <a:gd name="connsiteX3" fmla="*/ 6182474 w 6182474"/>
              <a:gd name="connsiteY3" fmla="*/ 814726 h 5334539"/>
              <a:gd name="connsiteX4" fmla="*/ 3110501 w 6182474"/>
              <a:gd name="connsiteY4" fmla="*/ 5132289 h 5334539"/>
              <a:gd name="connsiteX5" fmla="*/ 2061908 w 6182474"/>
              <a:gd name="connsiteY5" fmla="*/ 5143192 h 5334539"/>
              <a:gd name="connsiteX6" fmla="*/ 360224 w 6182474"/>
              <a:gd name="connsiteY6" fmla="*/ 2810958 h 5334539"/>
              <a:gd name="connsiteX7" fmla="*/ 0 w 6182474"/>
              <a:gd name="connsiteY7" fmla="*/ 1998672 h 5334539"/>
              <a:gd name="connsiteX8" fmla="*/ 10274 w 6182474"/>
              <a:gd name="connsiteY8" fmla="*/ 0 h 5334539"/>
              <a:gd name="connsiteX0" fmla="*/ 10274 w 5532670"/>
              <a:gd name="connsiteY0" fmla="*/ 0 h 5334539"/>
              <a:gd name="connsiteX1" fmla="*/ 1498610 w 5532670"/>
              <a:gd name="connsiteY1" fmla="*/ 2439 h 5334539"/>
              <a:gd name="connsiteX2" fmla="*/ 5370187 w 5532670"/>
              <a:gd name="connsiteY2" fmla="*/ 2439 h 5334539"/>
              <a:gd name="connsiteX3" fmla="*/ 5196154 w 5532670"/>
              <a:gd name="connsiteY3" fmla="*/ 3352443 h 5334539"/>
              <a:gd name="connsiteX4" fmla="*/ 3110501 w 5532670"/>
              <a:gd name="connsiteY4" fmla="*/ 5132289 h 5334539"/>
              <a:gd name="connsiteX5" fmla="*/ 2061908 w 5532670"/>
              <a:gd name="connsiteY5" fmla="*/ 5143192 h 5334539"/>
              <a:gd name="connsiteX6" fmla="*/ 360224 w 5532670"/>
              <a:gd name="connsiteY6" fmla="*/ 2810958 h 5334539"/>
              <a:gd name="connsiteX7" fmla="*/ 0 w 5532670"/>
              <a:gd name="connsiteY7" fmla="*/ 1998672 h 5334539"/>
              <a:gd name="connsiteX8" fmla="*/ 10274 w 5532670"/>
              <a:gd name="connsiteY8" fmla="*/ 0 h 5334539"/>
              <a:gd name="connsiteX0" fmla="*/ 10274 w 5558319"/>
              <a:gd name="connsiteY0" fmla="*/ 0 h 5334539"/>
              <a:gd name="connsiteX1" fmla="*/ 1498610 w 5558319"/>
              <a:gd name="connsiteY1" fmla="*/ 2439 h 5334539"/>
              <a:gd name="connsiteX2" fmla="*/ 5401009 w 5558319"/>
              <a:gd name="connsiteY2" fmla="*/ 2447689 h 5334539"/>
              <a:gd name="connsiteX3" fmla="*/ 5196154 w 5558319"/>
              <a:gd name="connsiteY3" fmla="*/ 3352443 h 5334539"/>
              <a:gd name="connsiteX4" fmla="*/ 3110501 w 5558319"/>
              <a:gd name="connsiteY4" fmla="*/ 5132289 h 5334539"/>
              <a:gd name="connsiteX5" fmla="*/ 2061908 w 5558319"/>
              <a:gd name="connsiteY5" fmla="*/ 5143192 h 5334539"/>
              <a:gd name="connsiteX6" fmla="*/ 360224 w 5558319"/>
              <a:gd name="connsiteY6" fmla="*/ 2810958 h 5334539"/>
              <a:gd name="connsiteX7" fmla="*/ 0 w 5558319"/>
              <a:gd name="connsiteY7" fmla="*/ 1998672 h 5334539"/>
              <a:gd name="connsiteX8" fmla="*/ 10274 w 5558319"/>
              <a:gd name="connsiteY8" fmla="*/ 0 h 5334539"/>
              <a:gd name="connsiteX0" fmla="*/ 10274 w 5558319"/>
              <a:gd name="connsiteY0" fmla="*/ 110576 h 5445115"/>
              <a:gd name="connsiteX1" fmla="*/ 3460974 w 5558319"/>
              <a:gd name="connsiteY1" fmla="*/ 0 h 5445115"/>
              <a:gd name="connsiteX2" fmla="*/ 5401009 w 5558319"/>
              <a:gd name="connsiteY2" fmla="*/ 2558265 h 5445115"/>
              <a:gd name="connsiteX3" fmla="*/ 5196154 w 5558319"/>
              <a:gd name="connsiteY3" fmla="*/ 3463019 h 5445115"/>
              <a:gd name="connsiteX4" fmla="*/ 3110501 w 5558319"/>
              <a:gd name="connsiteY4" fmla="*/ 5242865 h 5445115"/>
              <a:gd name="connsiteX5" fmla="*/ 2061908 w 5558319"/>
              <a:gd name="connsiteY5" fmla="*/ 5253768 h 5445115"/>
              <a:gd name="connsiteX6" fmla="*/ 360224 w 5558319"/>
              <a:gd name="connsiteY6" fmla="*/ 2921534 h 5445115"/>
              <a:gd name="connsiteX7" fmla="*/ 0 w 5558319"/>
              <a:gd name="connsiteY7" fmla="*/ 2109248 h 5445115"/>
              <a:gd name="connsiteX8" fmla="*/ 10274 w 555831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483514 w 5681609"/>
              <a:gd name="connsiteY6" fmla="*/ 2921534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206112 w 5681609"/>
              <a:gd name="connsiteY6" fmla="*/ 2448923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57685"/>
              <a:gd name="connsiteY0" fmla="*/ 0 h 5334539"/>
              <a:gd name="connsiteX1" fmla="*/ 3415388 w 5557685"/>
              <a:gd name="connsiteY1" fmla="*/ 4754 h 5334539"/>
              <a:gd name="connsiteX2" fmla="*/ 5322472 w 5557685"/>
              <a:gd name="connsiteY2" fmla="*/ 2184078 h 5334539"/>
              <a:gd name="connsiteX3" fmla="*/ 5319444 w 5557685"/>
              <a:gd name="connsiteY3" fmla="*/ 3352443 h 5334539"/>
              <a:gd name="connsiteX4" fmla="*/ 3233791 w 5557685"/>
              <a:gd name="connsiteY4" fmla="*/ 5132289 h 5334539"/>
              <a:gd name="connsiteX5" fmla="*/ 2185198 w 5557685"/>
              <a:gd name="connsiteY5" fmla="*/ 5143192 h 5334539"/>
              <a:gd name="connsiteX6" fmla="*/ 206112 w 5557685"/>
              <a:gd name="connsiteY6" fmla="*/ 2338347 h 5334539"/>
              <a:gd name="connsiteX7" fmla="*/ 0 w 5557685"/>
              <a:gd name="connsiteY7" fmla="*/ 971256 h 5334539"/>
              <a:gd name="connsiteX8" fmla="*/ 133564 w 5557685"/>
              <a:gd name="connsiteY8" fmla="*/ 0 h 5334539"/>
              <a:gd name="connsiteX0" fmla="*/ 133564 w 5623525"/>
              <a:gd name="connsiteY0" fmla="*/ 0 h 5334539"/>
              <a:gd name="connsiteX1" fmla="*/ 3415388 w 5623525"/>
              <a:gd name="connsiteY1" fmla="*/ 4754 h 5334539"/>
              <a:gd name="connsiteX2" fmla="*/ 5322472 w 5623525"/>
              <a:gd name="connsiteY2" fmla="*/ 2184078 h 5334539"/>
              <a:gd name="connsiteX3" fmla="*/ 5319444 w 5623525"/>
              <a:gd name="connsiteY3" fmla="*/ 3352443 h 5334539"/>
              <a:gd name="connsiteX4" fmla="*/ 3233791 w 5623525"/>
              <a:gd name="connsiteY4" fmla="*/ 5132289 h 5334539"/>
              <a:gd name="connsiteX5" fmla="*/ 2185198 w 5623525"/>
              <a:gd name="connsiteY5" fmla="*/ 5143192 h 5334539"/>
              <a:gd name="connsiteX6" fmla="*/ 206112 w 5623525"/>
              <a:gd name="connsiteY6" fmla="*/ 2338347 h 5334539"/>
              <a:gd name="connsiteX7" fmla="*/ 0 w 5623525"/>
              <a:gd name="connsiteY7" fmla="*/ 971256 h 5334539"/>
              <a:gd name="connsiteX8" fmla="*/ 133564 w 5623525"/>
              <a:gd name="connsiteY8" fmla="*/ 0 h 5334539"/>
              <a:gd name="connsiteX0" fmla="*/ 133564 w 5625277"/>
              <a:gd name="connsiteY0" fmla="*/ 0 h 5334539"/>
              <a:gd name="connsiteX1" fmla="*/ 3415388 w 5625277"/>
              <a:gd name="connsiteY1" fmla="*/ 4754 h 5334539"/>
              <a:gd name="connsiteX2" fmla="*/ 5322472 w 5625277"/>
              <a:gd name="connsiteY2" fmla="*/ 2184078 h 5334539"/>
              <a:gd name="connsiteX3" fmla="*/ 5319444 w 5625277"/>
              <a:gd name="connsiteY3" fmla="*/ 3352443 h 5334539"/>
              <a:gd name="connsiteX4" fmla="*/ 3233791 w 5625277"/>
              <a:gd name="connsiteY4" fmla="*/ 5132289 h 5334539"/>
              <a:gd name="connsiteX5" fmla="*/ 2185198 w 5625277"/>
              <a:gd name="connsiteY5" fmla="*/ 5143192 h 5334539"/>
              <a:gd name="connsiteX6" fmla="*/ 206112 w 5625277"/>
              <a:gd name="connsiteY6" fmla="*/ 2338347 h 5334539"/>
              <a:gd name="connsiteX7" fmla="*/ 0 w 5625277"/>
              <a:gd name="connsiteY7" fmla="*/ 971256 h 5334539"/>
              <a:gd name="connsiteX8" fmla="*/ 133564 w 5625277"/>
              <a:gd name="connsiteY8" fmla="*/ 0 h 5334539"/>
              <a:gd name="connsiteX0" fmla="*/ 133564 w 5623524"/>
              <a:gd name="connsiteY0" fmla="*/ 0 h 5334539"/>
              <a:gd name="connsiteX1" fmla="*/ 3415388 w 5623524"/>
              <a:gd name="connsiteY1" fmla="*/ 4754 h 5334539"/>
              <a:gd name="connsiteX2" fmla="*/ 5322472 w 5623524"/>
              <a:gd name="connsiteY2" fmla="*/ 2184078 h 5334539"/>
              <a:gd name="connsiteX3" fmla="*/ 5319444 w 5623524"/>
              <a:gd name="connsiteY3" fmla="*/ 3352443 h 5334539"/>
              <a:gd name="connsiteX4" fmla="*/ 3233791 w 5623524"/>
              <a:gd name="connsiteY4" fmla="*/ 5132289 h 5334539"/>
              <a:gd name="connsiteX5" fmla="*/ 2185198 w 5623524"/>
              <a:gd name="connsiteY5" fmla="*/ 5143192 h 5334539"/>
              <a:gd name="connsiteX6" fmla="*/ 206112 w 5623524"/>
              <a:gd name="connsiteY6" fmla="*/ 2338347 h 5334539"/>
              <a:gd name="connsiteX7" fmla="*/ 0 w 5623524"/>
              <a:gd name="connsiteY7" fmla="*/ 971256 h 5334539"/>
              <a:gd name="connsiteX8" fmla="*/ 133564 w 5623524"/>
              <a:gd name="connsiteY8" fmla="*/ 0 h 5334539"/>
              <a:gd name="connsiteX0" fmla="*/ 133564 w 5631119"/>
              <a:gd name="connsiteY0" fmla="*/ 0 h 5334539"/>
              <a:gd name="connsiteX1" fmla="*/ 3415388 w 5631119"/>
              <a:gd name="connsiteY1" fmla="*/ 4754 h 5334539"/>
              <a:gd name="connsiteX2" fmla="*/ 5322472 w 5631119"/>
              <a:gd name="connsiteY2" fmla="*/ 2184078 h 5334539"/>
              <a:gd name="connsiteX3" fmla="*/ 5319444 w 5631119"/>
              <a:gd name="connsiteY3" fmla="*/ 3352443 h 5334539"/>
              <a:gd name="connsiteX4" fmla="*/ 3233791 w 5631119"/>
              <a:gd name="connsiteY4" fmla="*/ 5132289 h 5334539"/>
              <a:gd name="connsiteX5" fmla="*/ 2185198 w 5631119"/>
              <a:gd name="connsiteY5" fmla="*/ 5143192 h 5334539"/>
              <a:gd name="connsiteX6" fmla="*/ 206112 w 5631119"/>
              <a:gd name="connsiteY6" fmla="*/ 2338347 h 5334539"/>
              <a:gd name="connsiteX7" fmla="*/ 0 w 5631119"/>
              <a:gd name="connsiteY7" fmla="*/ 971256 h 5334539"/>
              <a:gd name="connsiteX8" fmla="*/ 133564 w 5631119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8200"/>
              <a:gd name="connsiteX1" fmla="*/ 3415388 w 5624182"/>
              <a:gd name="connsiteY1" fmla="*/ 4754 h 5338200"/>
              <a:gd name="connsiteX2" fmla="*/ 5322472 w 5624182"/>
              <a:gd name="connsiteY2" fmla="*/ 2184078 h 5338200"/>
              <a:gd name="connsiteX3" fmla="*/ 5319444 w 5624182"/>
              <a:gd name="connsiteY3" fmla="*/ 3352443 h 5338200"/>
              <a:gd name="connsiteX4" fmla="*/ 3233791 w 5624182"/>
              <a:gd name="connsiteY4" fmla="*/ 5132289 h 5338200"/>
              <a:gd name="connsiteX5" fmla="*/ 2185198 w 5624182"/>
              <a:gd name="connsiteY5" fmla="*/ 5143192 h 5338200"/>
              <a:gd name="connsiteX6" fmla="*/ 206112 w 5624182"/>
              <a:gd name="connsiteY6" fmla="*/ 2338347 h 5338200"/>
              <a:gd name="connsiteX7" fmla="*/ 0 w 5624182"/>
              <a:gd name="connsiteY7" fmla="*/ 971256 h 5338200"/>
              <a:gd name="connsiteX8" fmla="*/ 133564 w 5624182"/>
              <a:gd name="connsiteY8" fmla="*/ 0 h 5338200"/>
              <a:gd name="connsiteX0" fmla="*/ 133564 w 5624182"/>
              <a:gd name="connsiteY0" fmla="*/ 0 h 5369267"/>
              <a:gd name="connsiteX1" fmla="*/ 3415388 w 5624182"/>
              <a:gd name="connsiteY1" fmla="*/ 4754 h 5369267"/>
              <a:gd name="connsiteX2" fmla="*/ 5322472 w 5624182"/>
              <a:gd name="connsiteY2" fmla="*/ 2184078 h 5369267"/>
              <a:gd name="connsiteX3" fmla="*/ 5319444 w 5624182"/>
              <a:gd name="connsiteY3" fmla="*/ 3352443 h 5369267"/>
              <a:gd name="connsiteX4" fmla="*/ 3233791 w 5624182"/>
              <a:gd name="connsiteY4" fmla="*/ 5132289 h 5369267"/>
              <a:gd name="connsiteX5" fmla="*/ 2185198 w 5624182"/>
              <a:gd name="connsiteY5" fmla="*/ 5143192 h 5369267"/>
              <a:gd name="connsiteX6" fmla="*/ 206112 w 5624182"/>
              <a:gd name="connsiteY6" fmla="*/ 2338347 h 5369267"/>
              <a:gd name="connsiteX7" fmla="*/ 0 w 5624182"/>
              <a:gd name="connsiteY7" fmla="*/ 971256 h 5369267"/>
              <a:gd name="connsiteX8" fmla="*/ 133564 w 5624182"/>
              <a:gd name="connsiteY8" fmla="*/ 0 h 5369267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206112 w 5624182"/>
              <a:gd name="connsiteY6" fmla="*/ 233834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49957"/>
              <a:gd name="connsiteX1" fmla="*/ 3415388 w 5624182"/>
              <a:gd name="connsiteY1" fmla="*/ 4754 h 5349957"/>
              <a:gd name="connsiteX2" fmla="*/ 5322472 w 5624182"/>
              <a:gd name="connsiteY2" fmla="*/ 2184078 h 5349957"/>
              <a:gd name="connsiteX3" fmla="*/ 5319444 w 5624182"/>
              <a:gd name="connsiteY3" fmla="*/ 3352443 h 5349957"/>
              <a:gd name="connsiteX4" fmla="*/ 3233791 w 5624182"/>
              <a:gd name="connsiteY4" fmla="*/ 5132289 h 5349957"/>
              <a:gd name="connsiteX5" fmla="*/ 2115176 w 5624182"/>
              <a:gd name="connsiteY5" fmla="*/ 5060814 h 5349957"/>
              <a:gd name="connsiteX6" fmla="*/ 131971 w 5624182"/>
              <a:gd name="connsiteY6" fmla="*/ 2453677 h 5349957"/>
              <a:gd name="connsiteX7" fmla="*/ 0 w 5624182"/>
              <a:gd name="connsiteY7" fmla="*/ 971256 h 5349957"/>
              <a:gd name="connsiteX8" fmla="*/ 133564 w 5624182"/>
              <a:gd name="connsiteY8" fmla="*/ 0 h 5349957"/>
              <a:gd name="connsiteX0" fmla="*/ 133564 w 5624182"/>
              <a:gd name="connsiteY0" fmla="*/ 0 h 5348154"/>
              <a:gd name="connsiteX1" fmla="*/ 3415388 w 5624182"/>
              <a:gd name="connsiteY1" fmla="*/ 4754 h 5348154"/>
              <a:gd name="connsiteX2" fmla="*/ 5322472 w 5624182"/>
              <a:gd name="connsiteY2" fmla="*/ 2184078 h 5348154"/>
              <a:gd name="connsiteX3" fmla="*/ 5319444 w 5624182"/>
              <a:gd name="connsiteY3" fmla="*/ 3352443 h 5348154"/>
              <a:gd name="connsiteX4" fmla="*/ 3233791 w 5624182"/>
              <a:gd name="connsiteY4" fmla="*/ 5132289 h 5348154"/>
              <a:gd name="connsiteX5" fmla="*/ 2115176 w 5624182"/>
              <a:gd name="connsiteY5" fmla="*/ 5060814 h 5348154"/>
              <a:gd name="connsiteX6" fmla="*/ 131971 w 5624182"/>
              <a:gd name="connsiteY6" fmla="*/ 2453677 h 5348154"/>
              <a:gd name="connsiteX7" fmla="*/ 0 w 5624182"/>
              <a:gd name="connsiteY7" fmla="*/ 971256 h 5348154"/>
              <a:gd name="connsiteX8" fmla="*/ 133564 w 5624182"/>
              <a:gd name="connsiteY8" fmla="*/ 0 h 5348154"/>
              <a:gd name="connsiteX0" fmla="*/ 133564 w 5624182"/>
              <a:gd name="connsiteY0" fmla="*/ 0 h 5358471"/>
              <a:gd name="connsiteX1" fmla="*/ 3415388 w 5624182"/>
              <a:gd name="connsiteY1" fmla="*/ 4754 h 5358471"/>
              <a:gd name="connsiteX2" fmla="*/ 5322472 w 5624182"/>
              <a:gd name="connsiteY2" fmla="*/ 2184078 h 5358471"/>
              <a:gd name="connsiteX3" fmla="*/ 5319444 w 5624182"/>
              <a:gd name="connsiteY3" fmla="*/ 3352443 h 5358471"/>
              <a:gd name="connsiteX4" fmla="*/ 3233791 w 5624182"/>
              <a:gd name="connsiteY4" fmla="*/ 5132289 h 5358471"/>
              <a:gd name="connsiteX5" fmla="*/ 2115176 w 5624182"/>
              <a:gd name="connsiteY5" fmla="*/ 5060814 h 5358471"/>
              <a:gd name="connsiteX6" fmla="*/ 131971 w 5624182"/>
              <a:gd name="connsiteY6" fmla="*/ 2453677 h 5358471"/>
              <a:gd name="connsiteX7" fmla="*/ 0 w 5624182"/>
              <a:gd name="connsiteY7" fmla="*/ 971256 h 5358471"/>
              <a:gd name="connsiteX8" fmla="*/ 133564 w 5624182"/>
              <a:gd name="connsiteY8" fmla="*/ 0 h 5358471"/>
              <a:gd name="connsiteX0" fmla="*/ 133564 w 5624182"/>
              <a:gd name="connsiteY0" fmla="*/ 0 h 5354907"/>
              <a:gd name="connsiteX1" fmla="*/ 3415388 w 5624182"/>
              <a:gd name="connsiteY1" fmla="*/ 4754 h 5354907"/>
              <a:gd name="connsiteX2" fmla="*/ 5322472 w 5624182"/>
              <a:gd name="connsiteY2" fmla="*/ 2184078 h 5354907"/>
              <a:gd name="connsiteX3" fmla="*/ 5319444 w 5624182"/>
              <a:gd name="connsiteY3" fmla="*/ 3352443 h 5354907"/>
              <a:gd name="connsiteX4" fmla="*/ 3233791 w 5624182"/>
              <a:gd name="connsiteY4" fmla="*/ 5132289 h 5354907"/>
              <a:gd name="connsiteX5" fmla="*/ 2115176 w 5624182"/>
              <a:gd name="connsiteY5" fmla="*/ 5060814 h 5354907"/>
              <a:gd name="connsiteX6" fmla="*/ 131971 w 5624182"/>
              <a:gd name="connsiteY6" fmla="*/ 2453677 h 5354907"/>
              <a:gd name="connsiteX7" fmla="*/ 0 w 5624182"/>
              <a:gd name="connsiteY7" fmla="*/ 971256 h 5354907"/>
              <a:gd name="connsiteX8" fmla="*/ 133564 w 5624182"/>
              <a:gd name="connsiteY8" fmla="*/ 0 h 5354907"/>
              <a:gd name="connsiteX0" fmla="*/ 5878 w 5496496"/>
              <a:gd name="connsiteY0" fmla="*/ 0 h 5354907"/>
              <a:gd name="connsiteX1" fmla="*/ 3287702 w 5496496"/>
              <a:gd name="connsiteY1" fmla="*/ 4754 h 5354907"/>
              <a:gd name="connsiteX2" fmla="*/ 5194786 w 5496496"/>
              <a:gd name="connsiteY2" fmla="*/ 2184078 h 5354907"/>
              <a:gd name="connsiteX3" fmla="*/ 5191758 w 5496496"/>
              <a:gd name="connsiteY3" fmla="*/ 3352443 h 5354907"/>
              <a:gd name="connsiteX4" fmla="*/ 3106105 w 5496496"/>
              <a:gd name="connsiteY4" fmla="*/ 5132289 h 5354907"/>
              <a:gd name="connsiteX5" fmla="*/ 1987490 w 5496496"/>
              <a:gd name="connsiteY5" fmla="*/ 5060814 h 5354907"/>
              <a:gd name="connsiteX6" fmla="*/ 4285 w 5496496"/>
              <a:gd name="connsiteY6" fmla="*/ 2453677 h 5354907"/>
              <a:gd name="connsiteX7" fmla="*/ 0 w 5496496"/>
              <a:gd name="connsiteY7" fmla="*/ 991851 h 5354907"/>
              <a:gd name="connsiteX8" fmla="*/ 5878 w 5496496"/>
              <a:gd name="connsiteY8" fmla="*/ 0 h 5354907"/>
              <a:gd name="connsiteX0" fmla="*/ 5878 w 5217135"/>
              <a:gd name="connsiteY0" fmla="*/ 0 h 5354907"/>
              <a:gd name="connsiteX1" fmla="*/ 3287702 w 5217135"/>
              <a:gd name="connsiteY1" fmla="*/ 4754 h 5354907"/>
              <a:gd name="connsiteX2" fmla="*/ 1642311 w 5217135"/>
              <a:gd name="connsiteY2" fmla="*/ 1782256 h 5354907"/>
              <a:gd name="connsiteX3" fmla="*/ 5191758 w 5217135"/>
              <a:gd name="connsiteY3" fmla="*/ 3352443 h 5354907"/>
              <a:gd name="connsiteX4" fmla="*/ 3106105 w 5217135"/>
              <a:gd name="connsiteY4" fmla="*/ 5132289 h 5354907"/>
              <a:gd name="connsiteX5" fmla="*/ 1987490 w 5217135"/>
              <a:gd name="connsiteY5" fmla="*/ 5060814 h 5354907"/>
              <a:gd name="connsiteX6" fmla="*/ 4285 w 5217135"/>
              <a:gd name="connsiteY6" fmla="*/ 2453677 h 5354907"/>
              <a:gd name="connsiteX7" fmla="*/ 0 w 5217135"/>
              <a:gd name="connsiteY7" fmla="*/ 991851 h 5354907"/>
              <a:gd name="connsiteX8" fmla="*/ 5878 w 5217135"/>
              <a:gd name="connsiteY8" fmla="*/ 0 h 5354907"/>
              <a:gd name="connsiteX0" fmla="*/ 5878 w 3437423"/>
              <a:gd name="connsiteY0" fmla="*/ 0 h 5427925"/>
              <a:gd name="connsiteX1" fmla="*/ 3287702 w 3437423"/>
              <a:gd name="connsiteY1" fmla="*/ 4754 h 5427925"/>
              <a:gd name="connsiteX2" fmla="*/ 1642311 w 3437423"/>
              <a:gd name="connsiteY2" fmla="*/ 1782256 h 5427925"/>
              <a:gd name="connsiteX3" fmla="*/ 2899544 w 3437423"/>
              <a:gd name="connsiteY3" fmla="*/ 1635565 h 5427925"/>
              <a:gd name="connsiteX4" fmla="*/ 3106105 w 3437423"/>
              <a:gd name="connsiteY4" fmla="*/ 5132289 h 5427925"/>
              <a:gd name="connsiteX5" fmla="*/ 1987490 w 3437423"/>
              <a:gd name="connsiteY5" fmla="*/ 5060814 h 5427925"/>
              <a:gd name="connsiteX6" fmla="*/ 4285 w 3437423"/>
              <a:gd name="connsiteY6" fmla="*/ 2453677 h 5427925"/>
              <a:gd name="connsiteX7" fmla="*/ 0 w 3437423"/>
              <a:gd name="connsiteY7" fmla="*/ 991851 h 5427925"/>
              <a:gd name="connsiteX8" fmla="*/ 5878 w 3437423"/>
              <a:gd name="connsiteY8" fmla="*/ 0 h 5427925"/>
              <a:gd name="connsiteX0" fmla="*/ 5878 w 4878877"/>
              <a:gd name="connsiteY0" fmla="*/ 0 h 5089750"/>
              <a:gd name="connsiteX1" fmla="*/ 3287702 w 4878877"/>
              <a:gd name="connsiteY1" fmla="*/ 4754 h 5089750"/>
              <a:gd name="connsiteX2" fmla="*/ 1642311 w 4878877"/>
              <a:gd name="connsiteY2" fmla="*/ 1782256 h 5089750"/>
              <a:gd name="connsiteX3" fmla="*/ 2899544 w 4878877"/>
              <a:gd name="connsiteY3" fmla="*/ 1635565 h 5089750"/>
              <a:gd name="connsiteX4" fmla="*/ 4868644 w 4878877"/>
              <a:gd name="connsiteY4" fmla="*/ 3241897 h 5089750"/>
              <a:gd name="connsiteX5" fmla="*/ 1987490 w 4878877"/>
              <a:gd name="connsiteY5" fmla="*/ 5060814 h 5089750"/>
              <a:gd name="connsiteX6" fmla="*/ 4285 w 4878877"/>
              <a:gd name="connsiteY6" fmla="*/ 2453677 h 5089750"/>
              <a:gd name="connsiteX7" fmla="*/ 0 w 4878877"/>
              <a:gd name="connsiteY7" fmla="*/ 991851 h 5089750"/>
              <a:gd name="connsiteX8" fmla="*/ 5878 w 4878877"/>
              <a:gd name="connsiteY8" fmla="*/ 0 h 5089750"/>
              <a:gd name="connsiteX0" fmla="*/ 5878 w 5088153"/>
              <a:gd name="connsiteY0" fmla="*/ 0 h 4313604"/>
              <a:gd name="connsiteX1" fmla="*/ 3287702 w 5088153"/>
              <a:gd name="connsiteY1" fmla="*/ 4754 h 4313604"/>
              <a:gd name="connsiteX2" fmla="*/ 1642311 w 5088153"/>
              <a:gd name="connsiteY2" fmla="*/ 1782256 h 4313604"/>
              <a:gd name="connsiteX3" fmla="*/ 2899544 w 5088153"/>
              <a:gd name="connsiteY3" fmla="*/ 1635565 h 4313604"/>
              <a:gd name="connsiteX4" fmla="*/ 4868644 w 5088153"/>
              <a:gd name="connsiteY4" fmla="*/ 3241897 h 4313604"/>
              <a:gd name="connsiteX5" fmla="*/ 4882438 w 5088153"/>
              <a:gd name="connsiteY5" fmla="*/ 4266301 h 4313604"/>
              <a:gd name="connsiteX6" fmla="*/ 4285 w 5088153"/>
              <a:gd name="connsiteY6" fmla="*/ 2453677 h 4313604"/>
              <a:gd name="connsiteX7" fmla="*/ 0 w 5088153"/>
              <a:gd name="connsiteY7" fmla="*/ 991851 h 4313604"/>
              <a:gd name="connsiteX8" fmla="*/ 5878 w 5088153"/>
              <a:gd name="connsiteY8" fmla="*/ 0 h 4313604"/>
              <a:gd name="connsiteX0" fmla="*/ 5878 w 5088153"/>
              <a:gd name="connsiteY0" fmla="*/ 0 h 6301389"/>
              <a:gd name="connsiteX1" fmla="*/ 3287702 w 5088153"/>
              <a:gd name="connsiteY1" fmla="*/ 4754 h 6301389"/>
              <a:gd name="connsiteX2" fmla="*/ 1642311 w 5088153"/>
              <a:gd name="connsiteY2" fmla="*/ 1782256 h 6301389"/>
              <a:gd name="connsiteX3" fmla="*/ 2899544 w 5088153"/>
              <a:gd name="connsiteY3" fmla="*/ 1635565 h 6301389"/>
              <a:gd name="connsiteX4" fmla="*/ 4868644 w 5088153"/>
              <a:gd name="connsiteY4" fmla="*/ 3241897 h 6301389"/>
              <a:gd name="connsiteX5" fmla="*/ 4882438 w 5088153"/>
              <a:gd name="connsiteY5" fmla="*/ 4266301 h 6301389"/>
              <a:gd name="connsiteX6" fmla="*/ 3118408 w 5088153"/>
              <a:gd name="connsiteY6" fmla="*/ 6134005 h 6301389"/>
              <a:gd name="connsiteX7" fmla="*/ 0 w 5088153"/>
              <a:gd name="connsiteY7" fmla="*/ 991851 h 6301389"/>
              <a:gd name="connsiteX8" fmla="*/ 5878 w 5088153"/>
              <a:gd name="connsiteY8" fmla="*/ 0 h 6301389"/>
              <a:gd name="connsiteX0" fmla="*/ 46 w 5082321"/>
              <a:gd name="connsiteY0" fmla="*/ 0 h 6301389"/>
              <a:gd name="connsiteX1" fmla="*/ 3281870 w 5082321"/>
              <a:gd name="connsiteY1" fmla="*/ 4754 h 6301389"/>
              <a:gd name="connsiteX2" fmla="*/ 1636479 w 5082321"/>
              <a:gd name="connsiteY2" fmla="*/ 1782256 h 6301389"/>
              <a:gd name="connsiteX3" fmla="*/ 2893712 w 5082321"/>
              <a:gd name="connsiteY3" fmla="*/ 1635565 h 6301389"/>
              <a:gd name="connsiteX4" fmla="*/ 4862812 w 5082321"/>
              <a:gd name="connsiteY4" fmla="*/ 3241897 h 6301389"/>
              <a:gd name="connsiteX5" fmla="*/ 4876606 w 5082321"/>
              <a:gd name="connsiteY5" fmla="*/ 4266301 h 6301389"/>
              <a:gd name="connsiteX6" fmla="*/ 3112576 w 5082321"/>
              <a:gd name="connsiteY6" fmla="*/ 6134005 h 6301389"/>
              <a:gd name="connsiteX7" fmla="*/ 185947 w 5082321"/>
              <a:gd name="connsiteY7" fmla="*/ 4142503 h 6301389"/>
              <a:gd name="connsiteX8" fmla="*/ 46 w 5082321"/>
              <a:gd name="connsiteY8" fmla="*/ 0 h 6301389"/>
              <a:gd name="connsiteX0" fmla="*/ 234187 w 4896374"/>
              <a:gd name="connsiteY0" fmla="*/ 3365074 h 6296635"/>
              <a:gd name="connsiteX1" fmla="*/ 3095923 w 4896374"/>
              <a:gd name="connsiteY1" fmla="*/ 0 h 6296635"/>
              <a:gd name="connsiteX2" fmla="*/ 1450532 w 4896374"/>
              <a:gd name="connsiteY2" fmla="*/ 1777502 h 6296635"/>
              <a:gd name="connsiteX3" fmla="*/ 2707765 w 4896374"/>
              <a:gd name="connsiteY3" fmla="*/ 1630811 h 6296635"/>
              <a:gd name="connsiteX4" fmla="*/ 4676865 w 4896374"/>
              <a:gd name="connsiteY4" fmla="*/ 3237143 h 6296635"/>
              <a:gd name="connsiteX5" fmla="*/ 4690659 w 4896374"/>
              <a:gd name="connsiteY5" fmla="*/ 4261547 h 6296635"/>
              <a:gd name="connsiteX6" fmla="*/ 2926629 w 4896374"/>
              <a:gd name="connsiteY6" fmla="*/ 6129251 h 6296635"/>
              <a:gd name="connsiteX7" fmla="*/ 0 w 4896374"/>
              <a:gd name="connsiteY7" fmla="*/ 4137749 h 6296635"/>
              <a:gd name="connsiteX8" fmla="*/ 234187 w 4896374"/>
              <a:gd name="connsiteY8" fmla="*/ 3365074 h 6296635"/>
              <a:gd name="connsiteX0" fmla="*/ 234187 w 4896374"/>
              <a:gd name="connsiteY0" fmla="*/ 1841409 h 4772970"/>
              <a:gd name="connsiteX1" fmla="*/ 1150738 w 4896374"/>
              <a:gd name="connsiteY1" fmla="*/ 823343 h 4772970"/>
              <a:gd name="connsiteX2" fmla="*/ 1450532 w 4896374"/>
              <a:gd name="connsiteY2" fmla="*/ 253837 h 4772970"/>
              <a:gd name="connsiteX3" fmla="*/ 2707765 w 4896374"/>
              <a:gd name="connsiteY3" fmla="*/ 107146 h 4772970"/>
              <a:gd name="connsiteX4" fmla="*/ 4676865 w 4896374"/>
              <a:gd name="connsiteY4" fmla="*/ 1713478 h 4772970"/>
              <a:gd name="connsiteX5" fmla="*/ 4690659 w 4896374"/>
              <a:gd name="connsiteY5" fmla="*/ 2737882 h 4772970"/>
              <a:gd name="connsiteX6" fmla="*/ 2926629 w 4896374"/>
              <a:gd name="connsiteY6" fmla="*/ 4605586 h 4772970"/>
              <a:gd name="connsiteX7" fmla="*/ 0 w 4896374"/>
              <a:gd name="connsiteY7" fmla="*/ 2614084 h 4772970"/>
              <a:gd name="connsiteX8" fmla="*/ 234187 w 4896374"/>
              <a:gd name="connsiteY8" fmla="*/ 1841409 h 4772970"/>
              <a:gd name="connsiteX0" fmla="*/ 97203 w 4759390"/>
              <a:gd name="connsiteY0" fmla="*/ 1841409 h 4772970"/>
              <a:gd name="connsiteX1" fmla="*/ 1013754 w 4759390"/>
              <a:gd name="connsiteY1" fmla="*/ 823343 h 4772970"/>
              <a:gd name="connsiteX2" fmla="*/ 1313548 w 4759390"/>
              <a:gd name="connsiteY2" fmla="*/ 253837 h 4772970"/>
              <a:gd name="connsiteX3" fmla="*/ 2570781 w 4759390"/>
              <a:gd name="connsiteY3" fmla="*/ 107146 h 4772970"/>
              <a:gd name="connsiteX4" fmla="*/ 4539881 w 4759390"/>
              <a:gd name="connsiteY4" fmla="*/ 1713478 h 4772970"/>
              <a:gd name="connsiteX5" fmla="*/ 4553675 w 4759390"/>
              <a:gd name="connsiteY5" fmla="*/ 2737882 h 4772970"/>
              <a:gd name="connsiteX6" fmla="*/ 2789645 w 4759390"/>
              <a:gd name="connsiteY6" fmla="*/ 4605586 h 4772970"/>
              <a:gd name="connsiteX7" fmla="*/ 0 w 4759390"/>
              <a:gd name="connsiteY7" fmla="*/ 4358358 h 4772970"/>
              <a:gd name="connsiteX8" fmla="*/ 97203 w 4759390"/>
              <a:gd name="connsiteY8" fmla="*/ 1841409 h 4772970"/>
              <a:gd name="connsiteX0" fmla="*/ 67 w 4881430"/>
              <a:gd name="connsiteY0" fmla="*/ 2416746 h 4772970"/>
              <a:gd name="connsiteX1" fmla="*/ 1135794 w 4881430"/>
              <a:gd name="connsiteY1" fmla="*/ 823343 h 4772970"/>
              <a:gd name="connsiteX2" fmla="*/ 1435588 w 4881430"/>
              <a:gd name="connsiteY2" fmla="*/ 253837 h 4772970"/>
              <a:gd name="connsiteX3" fmla="*/ 2692821 w 4881430"/>
              <a:gd name="connsiteY3" fmla="*/ 107146 h 4772970"/>
              <a:gd name="connsiteX4" fmla="*/ 4661921 w 4881430"/>
              <a:gd name="connsiteY4" fmla="*/ 1713478 h 4772970"/>
              <a:gd name="connsiteX5" fmla="*/ 4675715 w 4881430"/>
              <a:gd name="connsiteY5" fmla="*/ 2737882 h 4772970"/>
              <a:gd name="connsiteX6" fmla="*/ 2911685 w 4881430"/>
              <a:gd name="connsiteY6" fmla="*/ 4605586 h 4772970"/>
              <a:gd name="connsiteX7" fmla="*/ 122040 w 4881430"/>
              <a:gd name="connsiteY7" fmla="*/ 4358358 h 4772970"/>
              <a:gd name="connsiteX8" fmla="*/ 67 w 4881430"/>
              <a:gd name="connsiteY8" fmla="*/ 2416746 h 4772970"/>
              <a:gd name="connsiteX0" fmla="*/ 197658 w 5079021"/>
              <a:gd name="connsiteY0" fmla="*/ 2416746 h 5000290"/>
              <a:gd name="connsiteX1" fmla="*/ 1333385 w 5079021"/>
              <a:gd name="connsiteY1" fmla="*/ 823343 h 5000290"/>
              <a:gd name="connsiteX2" fmla="*/ 1633179 w 5079021"/>
              <a:gd name="connsiteY2" fmla="*/ 253837 h 5000290"/>
              <a:gd name="connsiteX3" fmla="*/ 2890412 w 5079021"/>
              <a:gd name="connsiteY3" fmla="*/ 107146 h 5000290"/>
              <a:gd name="connsiteX4" fmla="*/ 4859512 w 5079021"/>
              <a:gd name="connsiteY4" fmla="*/ 1713478 h 5000290"/>
              <a:gd name="connsiteX5" fmla="*/ 4873306 w 5079021"/>
              <a:gd name="connsiteY5" fmla="*/ 2737882 h 5000290"/>
              <a:gd name="connsiteX6" fmla="*/ 3109276 w 5079021"/>
              <a:gd name="connsiteY6" fmla="*/ 4605586 h 5000290"/>
              <a:gd name="connsiteX7" fmla="*/ 0 w 5079021"/>
              <a:gd name="connsiteY7" fmla="*/ 4906298 h 5000290"/>
              <a:gd name="connsiteX8" fmla="*/ 197658 w 5079021"/>
              <a:gd name="connsiteY8" fmla="*/ 2416746 h 5000290"/>
              <a:gd name="connsiteX0" fmla="*/ 627 w 5084677"/>
              <a:gd name="connsiteY0" fmla="*/ 2563794 h 5000290"/>
              <a:gd name="connsiteX1" fmla="*/ 1339041 w 5084677"/>
              <a:gd name="connsiteY1" fmla="*/ 823343 h 5000290"/>
              <a:gd name="connsiteX2" fmla="*/ 1638835 w 5084677"/>
              <a:gd name="connsiteY2" fmla="*/ 253837 h 5000290"/>
              <a:gd name="connsiteX3" fmla="*/ 2896068 w 5084677"/>
              <a:gd name="connsiteY3" fmla="*/ 107146 h 5000290"/>
              <a:gd name="connsiteX4" fmla="*/ 4865168 w 5084677"/>
              <a:gd name="connsiteY4" fmla="*/ 1713478 h 5000290"/>
              <a:gd name="connsiteX5" fmla="*/ 4878962 w 5084677"/>
              <a:gd name="connsiteY5" fmla="*/ 2737882 h 5000290"/>
              <a:gd name="connsiteX6" fmla="*/ 3114932 w 5084677"/>
              <a:gd name="connsiteY6" fmla="*/ 4605586 h 5000290"/>
              <a:gd name="connsiteX7" fmla="*/ 5656 w 5084677"/>
              <a:gd name="connsiteY7" fmla="*/ 4906298 h 5000290"/>
              <a:gd name="connsiteX8" fmla="*/ 627 w 5084677"/>
              <a:gd name="connsiteY8" fmla="*/ 2563794 h 5000290"/>
              <a:gd name="connsiteX0" fmla="*/ 20 w 5084070"/>
              <a:gd name="connsiteY0" fmla="*/ 2563794 h 4772970"/>
              <a:gd name="connsiteX1" fmla="*/ 1338434 w 5084070"/>
              <a:gd name="connsiteY1" fmla="*/ 823343 h 4772970"/>
              <a:gd name="connsiteX2" fmla="*/ 1638228 w 5084070"/>
              <a:gd name="connsiteY2" fmla="*/ 253837 h 4772970"/>
              <a:gd name="connsiteX3" fmla="*/ 2895461 w 5084070"/>
              <a:gd name="connsiteY3" fmla="*/ 107146 h 4772970"/>
              <a:gd name="connsiteX4" fmla="*/ 4864561 w 5084070"/>
              <a:gd name="connsiteY4" fmla="*/ 1713478 h 4772970"/>
              <a:gd name="connsiteX5" fmla="*/ 4878355 w 5084070"/>
              <a:gd name="connsiteY5" fmla="*/ 2737882 h 4772970"/>
              <a:gd name="connsiteX6" fmla="*/ 3114325 w 5084070"/>
              <a:gd name="connsiteY6" fmla="*/ 4605586 h 4772970"/>
              <a:gd name="connsiteX7" fmla="*/ 438243 w 5084070"/>
              <a:gd name="connsiteY7" fmla="*/ 4465156 h 4772970"/>
              <a:gd name="connsiteX8" fmla="*/ 20 w 5084070"/>
              <a:gd name="connsiteY8" fmla="*/ 2563794 h 4772970"/>
              <a:gd name="connsiteX0" fmla="*/ 881 w 5084931"/>
              <a:gd name="connsiteY0" fmla="*/ 2563794 h 4985355"/>
              <a:gd name="connsiteX1" fmla="*/ 1339295 w 5084931"/>
              <a:gd name="connsiteY1" fmla="*/ 823343 h 4985355"/>
              <a:gd name="connsiteX2" fmla="*/ 1639089 w 5084931"/>
              <a:gd name="connsiteY2" fmla="*/ 253837 h 4985355"/>
              <a:gd name="connsiteX3" fmla="*/ 2896322 w 5084931"/>
              <a:gd name="connsiteY3" fmla="*/ 107146 h 4985355"/>
              <a:gd name="connsiteX4" fmla="*/ 4865422 w 5084931"/>
              <a:gd name="connsiteY4" fmla="*/ 1713478 h 4985355"/>
              <a:gd name="connsiteX5" fmla="*/ 4879216 w 5084931"/>
              <a:gd name="connsiteY5" fmla="*/ 2737882 h 4985355"/>
              <a:gd name="connsiteX6" fmla="*/ 3115186 w 5084931"/>
              <a:gd name="connsiteY6" fmla="*/ 4605586 h 4985355"/>
              <a:gd name="connsiteX7" fmla="*/ 1936 w 5084931"/>
              <a:gd name="connsiteY7" fmla="*/ 4890402 h 4985355"/>
              <a:gd name="connsiteX8" fmla="*/ 881 w 5084931"/>
              <a:gd name="connsiteY8" fmla="*/ 2563794 h 4985355"/>
              <a:gd name="connsiteX0" fmla="*/ 881 w 5084931"/>
              <a:gd name="connsiteY0" fmla="*/ 2563794 h 4890402"/>
              <a:gd name="connsiteX1" fmla="*/ 1339295 w 5084931"/>
              <a:gd name="connsiteY1" fmla="*/ 823343 h 4890402"/>
              <a:gd name="connsiteX2" fmla="*/ 1639089 w 5084931"/>
              <a:gd name="connsiteY2" fmla="*/ 253837 h 4890402"/>
              <a:gd name="connsiteX3" fmla="*/ 2896322 w 5084931"/>
              <a:gd name="connsiteY3" fmla="*/ 107146 h 4890402"/>
              <a:gd name="connsiteX4" fmla="*/ 4865422 w 5084931"/>
              <a:gd name="connsiteY4" fmla="*/ 1713478 h 4890402"/>
              <a:gd name="connsiteX5" fmla="*/ 4879216 w 5084931"/>
              <a:gd name="connsiteY5" fmla="*/ 2737882 h 4890402"/>
              <a:gd name="connsiteX6" fmla="*/ 3115186 w 5084931"/>
              <a:gd name="connsiteY6" fmla="*/ 4605586 h 4890402"/>
              <a:gd name="connsiteX7" fmla="*/ 1936 w 5084931"/>
              <a:gd name="connsiteY7" fmla="*/ 4890402 h 4890402"/>
              <a:gd name="connsiteX8" fmla="*/ 881 w 5084931"/>
              <a:gd name="connsiteY8" fmla="*/ 2563794 h 4890402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90993"/>
              <a:gd name="connsiteX1" fmla="*/ 1339295 w 5084931"/>
              <a:gd name="connsiteY1" fmla="*/ 823343 h 5090993"/>
              <a:gd name="connsiteX2" fmla="*/ 1639089 w 5084931"/>
              <a:gd name="connsiteY2" fmla="*/ 253837 h 5090993"/>
              <a:gd name="connsiteX3" fmla="*/ 2896322 w 5084931"/>
              <a:gd name="connsiteY3" fmla="*/ 107146 h 5090993"/>
              <a:gd name="connsiteX4" fmla="*/ 4865422 w 5084931"/>
              <a:gd name="connsiteY4" fmla="*/ 1713478 h 5090993"/>
              <a:gd name="connsiteX5" fmla="*/ 4879216 w 5084931"/>
              <a:gd name="connsiteY5" fmla="*/ 2737882 h 5090993"/>
              <a:gd name="connsiteX6" fmla="*/ 3150955 w 5084931"/>
              <a:gd name="connsiteY6" fmla="*/ 4935450 h 5090993"/>
              <a:gd name="connsiteX7" fmla="*/ 1936 w 5084931"/>
              <a:gd name="connsiteY7" fmla="*/ 4918221 h 5090993"/>
              <a:gd name="connsiteX8" fmla="*/ 881 w 5084931"/>
              <a:gd name="connsiteY8" fmla="*/ 2563794 h 5090993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39032 w 5084931"/>
              <a:gd name="connsiteY6" fmla="*/ 4911604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45378"/>
              <a:gd name="connsiteY0" fmla="*/ 2563794 h 4918221"/>
              <a:gd name="connsiteX1" fmla="*/ 1339295 w 5145378"/>
              <a:gd name="connsiteY1" fmla="*/ 823343 h 4918221"/>
              <a:gd name="connsiteX2" fmla="*/ 1639089 w 5145378"/>
              <a:gd name="connsiteY2" fmla="*/ 253837 h 4918221"/>
              <a:gd name="connsiteX3" fmla="*/ 2896322 w 5145378"/>
              <a:gd name="connsiteY3" fmla="*/ 107146 h 4918221"/>
              <a:gd name="connsiteX4" fmla="*/ 4865422 w 5145378"/>
              <a:gd name="connsiteY4" fmla="*/ 1713478 h 4918221"/>
              <a:gd name="connsiteX5" fmla="*/ 4926908 w 5145378"/>
              <a:gd name="connsiteY5" fmla="*/ 2753779 h 4918221"/>
              <a:gd name="connsiteX6" fmla="*/ 3139032 w 5145378"/>
              <a:gd name="connsiteY6" fmla="*/ 4911604 h 4918221"/>
              <a:gd name="connsiteX7" fmla="*/ 1936 w 5145378"/>
              <a:gd name="connsiteY7" fmla="*/ 4918221 h 4918221"/>
              <a:gd name="connsiteX8" fmla="*/ 881 w 5145378"/>
              <a:gd name="connsiteY8" fmla="*/ 2563794 h 4918221"/>
              <a:gd name="connsiteX0" fmla="*/ 881 w 5052584"/>
              <a:gd name="connsiteY0" fmla="*/ 2563794 h 4918221"/>
              <a:gd name="connsiteX1" fmla="*/ 1339295 w 5052584"/>
              <a:gd name="connsiteY1" fmla="*/ 823343 h 4918221"/>
              <a:gd name="connsiteX2" fmla="*/ 1639089 w 5052584"/>
              <a:gd name="connsiteY2" fmla="*/ 253837 h 4918221"/>
              <a:gd name="connsiteX3" fmla="*/ 2896322 w 5052584"/>
              <a:gd name="connsiteY3" fmla="*/ 107146 h 4918221"/>
              <a:gd name="connsiteX4" fmla="*/ 4551456 w 5052584"/>
              <a:gd name="connsiteY4" fmla="*/ 1892319 h 4918221"/>
              <a:gd name="connsiteX5" fmla="*/ 4926908 w 5052584"/>
              <a:gd name="connsiteY5" fmla="*/ 2753779 h 4918221"/>
              <a:gd name="connsiteX6" fmla="*/ 3139032 w 5052584"/>
              <a:gd name="connsiteY6" fmla="*/ 4911604 h 4918221"/>
              <a:gd name="connsiteX7" fmla="*/ 1936 w 5052584"/>
              <a:gd name="connsiteY7" fmla="*/ 4918221 h 4918221"/>
              <a:gd name="connsiteX8" fmla="*/ 881 w 5052584"/>
              <a:gd name="connsiteY8" fmla="*/ 2563794 h 4918221"/>
              <a:gd name="connsiteX0" fmla="*/ 881 w 5105592"/>
              <a:gd name="connsiteY0" fmla="*/ 2563794 h 4918221"/>
              <a:gd name="connsiteX1" fmla="*/ 1339295 w 5105592"/>
              <a:gd name="connsiteY1" fmla="*/ 823343 h 4918221"/>
              <a:gd name="connsiteX2" fmla="*/ 1639089 w 5105592"/>
              <a:gd name="connsiteY2" fmla="*/ 253837 h 4918221"/>
              <a:gd name="connsiteX3" fmla="*/ 2896322 w 5105592"/>
              <a:gd name="connsiteY3" fmla="*/ 107146 h 4918221"/>
              <a:gd name="connsiteX4" fmla="*/ 4762091 w 5105592"/>
              <a:gd name="connsiteY4" fmla="*/ 1641941 h 4918221"/>
              <a:gd name="connsiteX5" fmla="*/ 4926908 w 5105592"/>
              <a:gd name="connsiteY5" fmla="*/ 2753779 h 4918221"/>
              <a:gd name="connsiteX6" fmla="*/ 3139032 w 5105592"/>
              <a:gd name="connsiteY6" fmla="*/ 4911604 h 4918221"/>
              <a:gd name="connsiteX7" fmla="*/ 1936 w 5105592"/>
              <a:gd name="connsiteY7" fmla="*/ 4918221 h 4918221"/>
              <a:gd name="connsiteX8" fmla="*/ 881 w 5105592"/>
              <a:gd name="connsiteY8" fmla="*/ 2563794 h 4918221"/>
              <a:gd name="connsiteX0" fmla="*/ 881 w 5133565"/>
              <a:gd name="connsiteY0" fmla="*/ 2563794 h 4918221"/>
              <a:gd name="connsiteX1" fmla="*/ 1339295 w 5133565"/>
              <a:gd name="connsiteY1" fmla="*/ 823343 h 4918221"/>
              <a:gd name="connsiteX2" fmla="*/ 1639089 w 5133565"/>
              <a:gd name="connsiteY2" fmla="*/ 253837 h 4918221"/>
              <a:gd name="connsiteX3" fmla="*/ 2896322 w 5133565"/>
              <a:gd name="connsiteY3" fmla="*/ 107146 h 4918221"/>
              <a:gd name="connsiteX4" fmla="*/ 4837602 w 5133565"/>
              <a:gd name="connsiteY4" fmla="*/ 1713478 h 4918221"/>
              <a:gd name="connsiteX5" fmla="*/ 4926908 w 5133565"/>
              <a:gd name="connsiteY5" fmla="*/ 2753779 h 4918221"/>
              <a:gd name="connsiteX6" fmla="*/ 3139032 w 5133565"/>
              <a:gd name="connsiteY6" fmla="*/ 4911604 h 4918221"/>
              <a:gd name="connsiteX7" fmla="*/ 1936 w 5133565"/>
              <a:gd name="connsiteY7" fmla="*/ 4918221 h 4918221"/>
              <a:gd name="connsiteX8" fmla="*/ 881 w 5133565"/>
              <a:gd name="connsiteY8" fmla="*/ 2563794 h 4918221"/>
              <a:gd name="connsiteX0" fmla="*/ 881 w 5124103"/>
              <a:gd name="connsiteY0" fmla="*/ 2563794 h 4918221"/>
              <a:gd name="connsiteX1" fmla="*/ 1339295 w 5124103"/>
              <a:gd name="connsiteY1" fmla="*/ 823343 h 4918221"/>
              <a:gd name="connsiteX2" fmla="*/ 1639089 w 5124103"/>
              <a:gd name="connsiteY2" fmla="*/ 253837 h 4918221"/>
              <a:gd name="connsiteX3" fmla="*/ 2896322 w 5124103"/>
              <a:gd name="connsiteY3" fmla="*/ 107146 h 4918221"/>
              <a:gd name="connsiteX4" fmla="*/ 4813756 w 5124103"/>
              <a:gd name="connsiteY4" fmla="*/ 1955907 h 4918221"/>
              <a:gd name="connsiteX5" fmla="*/ 4926908 w 5124103"/>
              <a:gd name="connsiteY5" fmla="*/ 2753779 h 4918221"/>
              <a:gd name="connsiteX6" fmla="*/ 3139032 w 5124103"/>
              <a:gd name="connsiteY6" fmla="*/ 4911604 h 4918221"/>
              <a:gd name="connsiteX7" fmla="*/ 1936 w 5124103"/>
              <a:gd name="connsiteY7" fmla="*/ 4918221 h 4918221"/>
              <a:gd name="connsiteX8" fmla="*/ 881 w 5124103"/>
              <a:gd name="connsiteY8" fmla="*/ 2563794 h 4918221"/>
              <a:gd name="connsiteX0" fmla="*/ 881 w 5122584"/>
              <a:gd name="connsiteY0" fmla="*/ 2563794 h 4918221"/>
              <a:gd name="connsiteX1" fmla="*/ 1339295 w 5122584"/>
              <a:gd name="connsiteY1" fmla="*/ 823343 h 4918221"/>
              <a:gd name="connsiteX2" fmla="*/ 1639089 w 5122584"/>
              <a:gd name="connsiteY2" fmla="*/ 253837 h 4918221"/>
              <a:gd name="connsiteX3" fmla="*/ 2896322 w 5122584"/>
              <a:gd name="connsiteY3" fmla="*/ 107146 h 4918221"/>
              <a:gd name="connsiteX4" fmla="*/ 4809782 w 5122584"/>
              <a:gd name="connsiteY4" fmla="*/ 1677710 h 4918221"/>
              <a:gd name="connsiteX5" fmla="*/ 4926908 w 5122584"/>
              <a:gd name="connsiteY5" fmla="*/ 2753779 h 4918221"/>
              <a:gd name="connsiteX6" fmla="*/ 3139032 w 5122584"/>
              <a:gd name="connsiteY6" fmla="*/ 4911604 h 4918221"/>
              <a:gd name="connsiteX7" fmla="*/ 1936 w 5122584"/>
              <a:gd name="connsiteY7" fmla="*/ 4918221 h 4918221"/>
              <a:gd name="connsiteX8" fmla="*/ 881 w 5122584"/>
              <a:gd name="connsiteY8" fmla="*/ 2563794 h 4918221"/>
              <a:gd name="connsiteX0" fmla="*/ 881 w 5154949"/>
              <a:gd name="connsiteY0" fmla="*/ 2563794 h 4918221"/>
              <a:gd name="connsiteX1" fmla="*/ 1339295 w 5154949"/>
              <a:gd name="connsiteY1" fmla="*/ 823343 h 4918221"/>
              <a:gd name="connsiteX2" fmla="*/ 1639089 w 5154949"/>
              <a:gd name="connsiteY2" fmla="*/ 253837 h 4918221"/>
              <a:gd name="connsiteX3" fmla="*/ 2896322 w 5154949"/>
              <a:gd name="connsiteY3" fmla="*/ 107146 h 4918221"/>
              <a:gd name="connsiteX4" fmla="*/ 4809782 w 5154949"/>
              <a:gd name="connsiteY4" fmla="*/ 1677710 h 4918221"/>
              <a:gd name="connsiteX5" fmla="*/ 4926908 w 5154949"/>
              <a:gd name="connsiteY5" fmla="*/ 2753779 h 4918221"/>
              <a:gd name="connsiteX6" fmla="*/ 3139032 w 5154949"/>
              <a:gd name="connsiteY6" fmla="*/ 4911604 h 4918221"/>
              <a:gd name="connsiteX7" fmla="*/ 1936 w 5154949"/>
              <a:gd name="connsiteY7" fmla="*/ 4918221 h 4918221"/>
              <a:gd name="connsiteX8" fmla="*/ 881 w 51549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52020"/>
              <a:gd name="connsiteY0" fmla="*/ 2563794 h 4918221"/>
              <a:gd name="connsiteX1" fmla="*/ 1339295 w 5152020"/>
              <a:gd name="connsiteY1" fmla="*/ 823343 h 4918221"/>
              <a:gd name="connsiteX2" fmla="*/ 1639089 w 5152020"/>
              <a:gd name="connsiteY2" fmla="*/ 253837 h 4918221"/>
              <a:gd name="connsiteX3" fmla="*/ 2951961 w 5152020"/>
              <a:gd name="connsiteY3" fmla="*/ 158811 h 4918221"/>
              <a:gd name="connsiteX4" fmla="*/ 4809782 w 5152020"/>
              <a:gd name="connsiteY4" fmla="*/ 1677710 h 4918221"/>
              <a:gd name="connsiteX5" fmla="*/ 4926908 w 5152020"/>
              <a:gd name="connsiteY5" fmla="*/ 2753779 h 4918221"/>
              <a:gd name="connsiteX6" fmla="*/ 3139032 w 5152020"/>
              <a:gd name="connsiteY6" fmla="*/ 4911604 h 4918221"/>
              <a:gd name="connsiteX7" fmla="*/ 1936 w 5152020"/>
              <a:gd name="connsiteY7" fmla="*/ 4918221 h 4918221"/>
              <a:gd name="connsiteX8" fmla="*/ 881 w 5152020"/>
              <a:gd name="connsiteY8" fmla="*/ 2563794 h 4918221"/>
              <a:gd name="connsiteX0" fmla="*/ 881 w 5148289"/>
              <a:gd name="connsiteY0" fmla="*/ 2563794 h 4918221"/>
              <a:gd name="connsiteX1" fmla="*/ 1339295 w 5148289"/>
              <a:gd name="connsiteY1" fmla="*/ 823343 h 4918221"/>
              <a:gd name="connsiteX2" fmla="*/ 1639089 w 5148289"/>
              <a:gd name="connsiteY2" fmla="*/ 253837 h 4918221"/>
              <a:gd name="connsiteX3" fmla="*/ 2951961 w 5148289"/>
              <a:gd name="connsiteY3" fmla="*/ 158811 h 4918221"/>
              <a:gd name="connsiteX4" fmla="*/ 4809782 w 5148289"/>
              <a:gd name="connsiteY4" fmla="*/ 1677710 h 4918221"/>
              <a:gd name="connsiteX5" fmla="*/ 4926908 w 5148289"/>
              <a:gd name="connsiteY5" fmla="*/ 2753779 h 4918221"/>
              <a:gd name="connsiteX6" fmla="*/ 3139032 w 5148289"/>
              <a:gd name="connsiteY6" fmla="*/ 4911604 h 4918221"/>
              <a:gd name="connsiteX7" fmla="*/ 1936 w 5148289"/>
              <a:gd name="connsiteY7" fmla="*/ 4918221 h 4918221"/>
              <a:gd name="connsiteX8" fmla="*/ 881 w 5148289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34559 h 4888986"/>
              <a:gd name="connsiteX1" fmla="*/ 1339295 w 5150985"/>
              <a:gd name="connsiteY1" fmla="*/ 794108 h 4888986"/>
              <a:gd name="connsiteX2" fmla="*/ 1666909 w 5150985"/>
              <a:gd name="connsiteY2" fmla="*/ 256397 h 4888986"/>
              <a:gd name="connsiteX3" fmla="*/ 2951961 w 5150985"/>
              <a:gd name="connsiteY3" fmla="*/ 129576 h 4888986"/>
              <a:gd name="connsiteX4" fmla="*/ 4809782 w 5150985"/>
              <a:gd name="connsiteY4" fmla="*/ 1648475 h 4888986"/>
              <a:gd name="connsiteX5" fmla="*/ 4926908 w 5150985"/>
              <a:gd name="connsiteY5" fmla="*/ 2724544 h 4888986"/>
              <a:gd name="connsiteX6" fmla="*/ 3139032 w 5150985"/>
              <a:gd name="connsiteY6" fmla="*/ 4882369 h 4888986"/>
              <a:gd name="connsiteX7" fmla="*/ 1936 w 5150985"/>
              <a:gd name="connsiteY7" fmla="*/ 4888986 h 4888986"/>
              <a:gd name="connsiteX8" fmla="*/ 881 w 5150985"/>
              <a:gd name="connsiteY8" fmla="*/ 2534559 h 4888986"/>
              <a:gd name="connsiteX0" fmla="*/ 881 w 5150985"/>
              <a:gd name="connsiteY0" fmla="*/ 2653329 h 5007756"/>
              <a:gd name="connsiteX1" fmla="*/ 1339295 w 5150985"/>
              <a:gd name="connsiteY1" fmla="*/ 912878 h 5007756"/>
              <a:gd name="connsiteX2" fmla="*/ 1666909 w 5150985"/>
              <a:gd name="connsiteY2" fmla="*/ 375167 h 5007756"/>
              <a:gd name="connsiteX3" fmla="*/ 2951961 w 5150985"/>
              <a:gd name="connsiteY3" fmla="*/ 248346 h 5007756"/>
              <a:gd name="connsiteX4" fmla="*/ 4809782 w 5150985"/>
              <a:gd name="connsiteY4" fmla="*/ 1767245 h 5007756"/>
              <a:gd name="connsiteX5" fmla="*/ 4926908 w 5150985"/>
              <a:gd name="connsiteY5" fmla="*/ 2843314 h 5007756"/>
              <a:gd name="connsiteX6" fmla="*/ 3139032 w 5150985"/>
              <a:gd name="connsiteY6" fmla="*/ 5001139 h 5007756"/>
              <a:gd name="connsiteX7" fmla="*/ 1936 w 5150985"/>
              <a:gd name="connsiteY7" fmla="*/ 5007756 h 5007756"/>
              <a:gd name="connsiteX8" fmla="*/ 881 w 5150985"/>
              <a:gd name="connsiteY8" fmla="*/ 2653329 h 5007756"/>
              <a:gd name="connsiteX0" fmla="*/ 881 w 5150985"/>
              <a:gd name="connsiteY0" fmla="*/ 2578236 h 4932663"/>
              <a:gd name="connsiteX1" fmla="*/ 1339295 w 5150985"/>
              <a:gd name="connsiteY1" fmla="*/ 837785 h 4932663"/>
              <a:gd name="connsiteX2" fmla="*/ 1698703 w 5150985"/>
              <a:gd name="connsiteY2" fmla="*/ 435199 h 4932663"/>
              <a:gd name="connsiteX3" fmla="*/ 2951961 w 5150985"/>
              <a:gd name="connsiteY3" fmla="*/ 173253 h 4932663"/>
              <a:gd name="connsiteX4" fmla="*/ 4809782 w 5150985"/>
              <a:gd name="connsiteY4" fmla="*/ 1692152 h 4932663"/>
              <a:gd name="connsiteX5" fmla="*/ 4926908 w 5150985"/>
              <a:gd name="connsiteY5" fmla="*/ 2768221 h 4932663"/>
              <a:gd name="connsiteX6" fmla="*/ 3139032 w 5150985"/>
              <a:gd name="connsiteY6" fmla="*/ 4926046 h 4932663"/>
              <a:gd name="connsiteX7" fmla="*/ 1936 w 5150985"/>
              <a:gd name="connsiteY7" fmla="*/ 4932663 h 4932663"/>
              <a:gd name="connsiteX8" fmla="*/ 881 w 5150985"/>
              <a:gd name="connsiteY8" fmla="*/ 2578236 h 4932663"/>
              <a:gd name="connsiteX0" fmla="*/ 881 w 5150985"/>
              <a:gd name="connsiteY0" fmla="*/ 2667984 h 5022411"/>
              <a:gd name="connsiteX1" fmla="*/ 1339295 w 5150985"/>
              <a:gd name="connsiteY1" fmla="*/ 927533 h 5022411"/>
              <a:gd name="connsiteX2" fmla="*/ 1662935 w 5150985"/>
              <a:gd name="connsiteY2" fmla="*/ 365977 h 5022411"/>
              <a:gd name="connsiteX3" fmla="*/ 2951961 w 5150985"/>
              <a:gd name="connsiteY3" fmla="*/ 263001 h 5022411"/>
              <a:gd name="connsiteX4" fmla="*/ 4809782 w 5150985"/>
              <a:gd name="connsiteY4" fmla="*/ 1781900 h 5022411"/>
              <a:gd name="connsiteX5" fmla="*/ 4926908 w 5150985"/>
              <a:gd name="connsiteY5" fmla="*/ 2857969 h 5022411"/>
              <a:gd name="connsiteX6" fmla="*/ 3139032 w 5150985"/>
              <a:gd name="connsiteY6" fmla="*/ 5015794 h 5022411"/>
              <a:gd name="connsiteX7" fmla="*/ 1936 w 5150985"/>
              <a:gd name="connsiteY7" fmla="*/ 5022411 h 5022411"/>
              <a:gd name="connsiteX8" fmla="*/ 881 w 5150985"/>
              <a:gd name="connsiteY8" fmla="*/ 2667984 h 5022411"/>
              <a:gd name="connsiteX0" fmla="*/ 881 w 5150985"/>
              <a:gd name="connsiteY0" fmla="*/ 2658367 h 5012794"/>
              <a:gd name="connsiteX1" fmla="*/ 1339295 w 5150985"/>
              <a:gd name="connsiteY1" fmla="*/ 917916 h 5012794"/>
              <a:gd name="connsiteX2" fmla="*/ 1662935 w 5150985"/>
              <a:gd name="connsiteY2" fmla="*/ 356360 h 5012794"/>
              <a:gd name="connsiteX3" fmla="*/ 2951961 w 5150985"/>
              <a:gd name="connsiteY3" fmla="*/ 253384 h 5012794"/>
              <a:gd name="connsiteX4" fmla="*/ 4809782 w 5150985"/>
              <a:gd name="connsiteY4" fmla="*/ 1772283 h 5012794"/>
              <a:gd name="connsiteX5" fmla="*/ 4926908 w 5150985"/>
              <a:gd name="connsiteY5" fmla="*/ 2848352 h 5012794"/>
              <a:gd name="connsiteX6" fmla="*/ 3139032 w 5150985"/>
              <a:gd name="connsiteY6" fmla="*/ 5006177 h 5012794"/>
              <a:gd name="connsiteX7" fmla="*/ 1936 w 5150985"/>
              <a:gd name="connsiteY7" fmla="*/ 5012794 h 5012794"/>
              <a:gd name="connsiteX8" fmla="*/ 881 w 5150985"/>
              <a:gd name="connsiteY8" fmla="*/ 2658367 h 5012794"/>
              <a:gd name="connsiteX0" fmla="*/ 881 w 5150985"/>
              <a:gd name="connsiteY0" fmla="*/ 2680771 h 5035198"/>
              <a:gd name="connsiteX1" fmla="*/ 1339295 w 5150985"/>
              <a:gd name="connsiteY1" fmla="*/ 940320 h 5035198"/>
              <a:gd name="connsiteX2" fmla="*/ 1662935 w 5150985"/>
              <a:gd name="connsiteY2" fmla="*/ 378764 h 5035198"/>
              <a:gd name="connsiteX3" fmla="*/ 2951961 w 5150985"/>
              <a:gd name="connsiteY3" fmla="*/ 275788 h 5035198"/>
              <a:gd name="connsiteX4" fmla="*/ 4809782 w 5150985"/>
              <a:gd name="connsiteY4" fmla="*/ 1794687 h 5035198"/>
              <a:gd name="connsiteX5" fmla="*/ 4926908 w 5150985"/>
              <a:gd name="connsiteY5" fmla="*/ 2870756 h 5035198"/>
              <a:gd name="connsiteX6" fmla="*/ 3139032 w 5150985"/>
              <a:gd name="connsiteY6" fmla="*/ 5028581 h 5035198"/>
              <a:gd name="connsiteX7" fmla="*/ 1936 w 5150985"/>
              <a:gd name="connsiteY7" fmla="*/ 5035198 h 5035198"/>
              <a:gd name="connsiteX8" fmla="*/ 881 w 5150985"/>
              <a:gd name="connsiteY8" fmla="*/ 2680771 h 5035198"/>
              <a:gd name="connsiteX0" fmla="*/ 881 w 5122178"/>
              <a:gd name="connsiteY0" fmla="*/ 2702207 h 5056634"/>
              <a:gd name="connsiteX1" fmla="*/ 1339295 w 5122178"/>
              <a:gd name="connsiteY1" fmla="*/ 961756 h 5056634"/>
              <a:gd name="connsiteX2" fmla="*/ 1662935 w 5122178"/>
              <a:gd name="connsiteY2" fmla="*/ 400200 h 5056634"/>
              <a:gd name="connsiteX3" fmla="*/ 2904270 w 5122178"/>
              <a:gd name="connsiteY3" fmla="*/ 253507 h 5056634"/>
              <a:gd name="connsiteX4" fmla="*/ 4809782 w 5122178"/>
              <a:gd name="connsiteY4" fmla="*/ 1816123 h 5056634"/>
              <a:gd name="connsiteX5" fmla="*/ 4926908 w 5122178"/>
              <a:gd name="connsiteY5" fmla="*/ 2892192 h 5056634"/>
              <a:gd name="connsiteX6" fmla="*/ 3139032 w 5122178"/>
              <a:gd name="connsiteY6" fmla="*/ 5050017 h 5056634"/>
              <a:gd name="connsiteX7" fmla="*/ 1936 w 5122178"/>
              <a:gd name="connsiteY7" fmla="*/ 5056634 h 5056634"/>
              <a:gd name="connsiteX8" fmla="*/ 881 w 5122178"/>
              <a:gd name="connsiteY8" fmla="*/ 2702207 h 5056634"/>
              <a:gd name="connsiteX0" fmla="*/ 881 w 5122178"/>
              <a:gd name="connsiteY0" fmla="*/ 2706672 h 5061099"/>
              <a:gd name="connsiteX1" fmla="*/ 1339295 w 5122178"/>
              <a:gd name="connsiteY1" fmla="*/ 966221 h 5061099"/>
              <a:gd name="connsiteX2" fmla="*/ 1662935 w 5122178"/>
              <a:gd name="connsiteY2" fmla="*/ 404665 h 5061099"/>
              <a:gd name="connsiteX3" fmla="*/ 2904270 w 5122178"/>
              <a:gd name="connsiteY3" fmla="*/ 257972 h 5061099"/>
              <a:gd name="connsiteX4" fmla="*/ 4809782 w 5122178"/>
              <a:gd name="connsiteY4" fmla="*/ 1820588 h 5061099"/>
              <a:gd name="connsiteX5" fmla="*/ 4926908 w 5122178"/>
              <a:gd name="connsiteY5" fmla="*/ 2896657 h 5061099"/>
              <a:gd name="connsiteX6" fmla="*/ 3139032 w 5122178"/>
              <a:gd name="connsiteY6" fmla="*/ 5054482 h 5061099"/>
              <a:gd name="connsiteX7" fmla="*/ 1936 w 5122178"/>
              <a:gd name="connsiteY7" fmla="*/ 5061099 h 5061099"/>
              <a:gd name="connsiteX8" fmla="*/ 881 w 5122178"/>
              <a:gd name="connsiteY8" fmla="*/ 2706672 h 5061099"/>
              <a:gd name="connsiteX0" fmla="*/ 881 w 5150382"/>
              <a:gd name="connsiteY0" fmla="*/ 2706672 h 5061099"/>
              <a:gd name="connsiteX1" fmla="*/ 1339295 w 5150382"/>
              <a:gd name="connsiteY1" fmla="*/ 966221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229924 w 5150382"/>
              <a:gd name="connsiteY6" fmla="*/ 4933291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37 w 5149538"/>
              <a:gd name="connsiteY0" fmla="*/ 2706672 h 4933291"/>
              <a:gd name="connsiteX1" fmla="*/ 1262941 w 5149538"/>
              <a:gd name="connsiteY1" fmla="*/ 970195 h 4933291"/>
              <a:gd name="connsiteX2" fmla="*/ 1662091 w 5149538"/>
              <a:gd name="connsiteY2" fmla="*/ 404665 h 4933291"/>
              <a:gd name="connsiteX3" fmla="*/ 2903426 w 5149538"/>
              <a:gd name="connsiteY3" fmla="*/ 257972 h 4933291"/>
              <a:gd name="connsiteX4" fmla="*/ 4808938 w 5149538"/>
              <a:gd name="connsiteY4" fmla="*/ 1820588 h 4933291"/>
              <a:gd name="connsiteX5" fmla="*/ 4926064 w 5149538"/>
              <a:gd name="connsiteY5" fmla="*/ 2896657 h 4933291"/>
              <a:gd name="connsiteX6" fmla="*/ 3229080 w 5149538"/>
              <a:gd name="connsiteY6" fmla="*/ 4933291 h 4933291"/>
              <a:gd name="connsiteX7" fmla="*/ 233375 w 5149538"/>
              <a:gd name="connsiteY7" fmla="*/ 3404818 h 4933291"/>
              <a:gd name="connsiteX8" fmla="*/ 37 w 5149538"/>
              <a:gd name="connsiteY8" fmla="*/ 2706672 h 4933291"/>
              <a:gd name="connsiteX0" fmla="*/ 881 w 5150382"/>
              <a:gd name="connsiteY0" fmla="*/ 2706672 h 4933291"/>
              <a:gd name="connsiteX1" fmla="*/ 1263785 w 5150382"/>
              <a:gd name="connsiteY1" fmla="*/ 970195 h 4933291"/>
              <a:gd name="connsiteX2" fmla="*/ 1662935 w 5150382"/>
              <a:gd name="connsiteY2" fmla="*/ 404665 h 4933291"/>
              <a:gd name="connsiteX3" fmla="*/ 2904270 w 5150382"/>
              <a:gd name="connsiteY3" fmla="*/ 257972 h 4933291"/>
              <a:gd name="connsiteX4" fmla="*/ 4809782 w 5150382"/>
              <a:gd name="connsiteY4" fmla="*/ 1820588 h 4933291"/>
              <a:gd name="connsiteX5" fmla="*/ 4926908 w 5150382"/>
              <a:gd name="connsiteY5" fmla="*/ 2896657 h 4933291"/>
              <a:gd name="connsiteX6" fmla="*/ 3229924 w 5150382"/>
              <a:gd name="connsiteY6" fmla="*/ 4933291 h 4933291"/>
              <a:gd name="connsiteX7" fmla="*/ 1936 w 5150382"/>
              <a:gd name="connsiteY7" fmla="*/ 3606803 h 4933291"/>
              <a:gd name="connsiteX8" fmla="*/ 881 w 5150382"/>
              <a:gd name="connsiteY8" fmla="*/ 2706672 h 4933291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4481"/>
              <a:gd name="connsiteY0" fmla="*/ 2706672 h 3610286"/>
              <a:gd name="connsiteX1" fmla="*/ 1263785 w 5154481"/>
              <a:gd name="connsiteY1" fmla="*/ 970195 h 3610286"/>
              <a:gd name="connsiteX2" fmla="*/ 1662935 w 5154481"/>
              <a:gd name="connsiteY2" fmla="*/ 404665 h 3610286"/>
              <a:gd name="connsiteX3" fmla="*/ 2904270 w 5154481"/>
              <a:gd name="connsiteY3" fmla="*/ 257972 h 3610286"/>
              <a:gd name="connsiteX4" fmla="*/ 4809782 w 5154481"/>
              <a:gd name="connsiteY4" fmla="*/ 1820588 h 3610286"/>
              <a:gd name="connsiteX5" fmla="*/ 4926908 w 5154481"/>
              <a:gd name="connsiteY5" fmla="*/ 2896657 h 3610286"/>
              <a:gd name="connsiteX6" fmla="*/ 4401441 w 5154481"/>
              <a:gd name="connsiteY6" fmla="*/ 3610286 h 3610286"/>
              <a:gd name="connsiteX7" fmla="*/ 1936 w 5154481"/>
              <a:gd name="connsiteY7" fmla="*/ 3606803 h 3610286"/>
              <a:gd name="connsiteX8" fmla="*/ 881 w 5154481"/>
              <a:gd name="connsiteY8" fmla="*/ 2706672 h 3610286"/>
              <a:gd name="connsiteX0" fmla="*/ 881 w 5142162"/>
              <a:gd name="connsiteY0" fmla="*/ 2857783 h 3761397"/>
              <a:gd name="connsiteX1" fmla="*/ 1263785 w 5142162"/>
              <a:gd name="connsiteY1" fmla="*/ 1121306 h 3761397"/>
              <a:gd name="connsiteX2" fmla="*/ 1662935 w 5142162"/>
              <a:gd name="connsiteY2" fmla="*/ 555776 h 3761397"/>
              <a:gd name="connsiteX3" fmla="*/ 2604278 w 5142162"/>
              <a:gd name="connsiteY3" fmla="*/ 164474 h 3761397"/>
              <a:gd name="connsiteX4" fmla="*/ 4809782 w 5142162"/>
              <a:gd name="connsiteY4" fmla="*/ 1971699 h 3761397"/>
              <a:gd name="connsiteX5" fmla="*/ 4926908 w 5142162"/>
              <a:gd name="connsiteY5" fmla="*/ 3047768 h 3761397"/>
              <a:gd name="connsiteX6" fmla="*/ 4401441 w 5142162"/>
              <a:gd name="connsiteY6" fmla="*/ 3761397 h 3761397"/>
              <a:gd name="connsiteX7" fmla="*/ 1936 w 5142162"/>
              <a:gd name="connsiteY7" fmla="*/ 3757914 h 3761397"/>
              <a:gd name="connsiteX8" fmla="*/ 881 w 5142162"/>
              <a:gd name="connsiteY8" fmla="*/ 2857783 h 3761397"/>
              <a:gd name="connsiteX0" fmla="*/ 881 w 5142162"/>
              <a:gd name="connsiteY0" fmla="*/ 2727331 h 3630945"/>
              <a:gd name="connsiteX1" fmla="*/ 1263785 w 5142162"/>
              <a:gd name="connsiteY1" fmla="*/ 990854 h 3630945"/>
              <a:gd name="connsiteX2" fmla="*/ 1662935 w 5142162"/>
              <a:gd name="connsiteY2" fmla="*/ 425324 h 3630945"/>
              <a:gd name="connsiteX3" fmla="*/ 2604278 w 5142162"/>
              <a:gd name="connsiteY3" fmla="*/ 34022 h 3630945"/>
              <a:gd name="connsiteX4" fmla="*/ 4809782 w 5142162"/>
              <a:gd name="connsiteY4" fmla="*/ 1841247 h 3630945"/>
              <a:gd name="connsiteX5" fmla="*/ 4926908 w 5142162"/>
              <a:gd name="connsiteY5" fmla="*/ 2917316 h 3630945"/>
              <a:gd name="connsiteX6" fmla="*/ 4401441 w 5142162"/>
              <a:gd name="connsiteY6" fmla="*/ 3630945 h 3630945"/>
              <a:gd name="connsiteX7" fmla="*/ 1936 w 5142162"/>
              <a:gd name="connsiteY7" fmla="*/ 3627462 h 3630945"/>
              <a:gd name="connsiteX8" fmla="*/ 881 w 5142162"/>
              <a:gd name="connsiteY8" fmla="*/ 2727331 h 3630945"/>
              <a:gd name="connsiteX0" fmla="*/ 881 w 5139684"/>
              <a:gd name="connsiteY0" fmla="*/ 2619396 h 3523010"/>
              <a:gd name="connsiteX1" fmla="*/ 1263785 w 5139684"/>
              <a:gd name="connsiteY1" fmla="*/ 882919 h 3523010"/>
              <a:gd name="connsiteX2" fmla="*/ 1662935 w 5139684"/>
              <a:gd name="connsiteY2" fmla="*/ 317389 h 3523010"/>
              <a:gd name="connsiteX3" fmla="*/ 2650431 w 5139684"/>
              <a:gd name="connsiteY3" fmla="*/ 133774 h 3523010"/>
              <a:gd name="connsiteX4" fmla="*/ 4809782 w 5139684"/>
              <a:gd name="connsiteY4" fmla="*/ 1733312 h 3523010"/>
              <a:gd name="connsiteX5" fmla="*/ 4926908 w 5139684"/>
              <a:gd name="connsiteY5" fmla="*/ 2809381 h 3523010"/>
              <a:gd name="connsiteX6" fmla="*/ 4401441 w 5139684"/>
              <a:gd name="connsiteY6" fmla="*/ 3523010 h 3523010"/>
              <a:gd name="connsiteX7" fmla="*/ 1936 w 5139684"/>
              <a:gd name="connsiteY7" fmla="*/ 3519527 h 3523010"/>
              <a:gd name="connsiteX8" fmla="*/ 881 w 5139684"/>
              <a:gd name="connsiteY8" fmla="*/ 2619396 h 3523010"/>
              <a:gd name="connsiteX0" fmla="*/ 881 w 5139684"/>
              <a:gd name="connsiteY0" fmla="*/ 2658592 h 3562206"/>
              <a:gd name="connsiteX1" fmla="*/ 1263785 w 5139684"/>
              <a:gd name="connsiteY1" fmla="*/ 922115 h 3562206"/>
              <a:gd name="connsiteX2" fmla="*/ 2004463 w 5139684"/>
              <a:gd name="connsiteY2" fmla="*/ 430429 h 3562206"/>
              <a:gd name="connsiteX3" fmla="*/ 2650431 w 5139684"/>
              <a:gd name="connsiteY3" fmla="*/ 172970 h 3562206"/>
              <a:gd name="connsiteX4" fmla="*/ 4809782 w 5139684"/>
              <a:gd name="connsiteY4" fmla="*/ 1772508 h 3562206"/>
              <a:gd name="connsiteX5" fmla="*/ 4926908 w 5139684"/>
              <a:gd name="connsiteY5" fmla="*/ 2848577 h 3562206"/>
              <a:gd name="connsiteX6" fmla="*/ 4401441 w 5139684"/>
              <a:gd name="connsiteY6" fmla="*/ 3562206 h 3562206"/>
              <a:gd name="connsiteX7" fmla="*/ 1936 w 5139684"/>
              <a:gd name="connsiteY7" fmla="*/ 3558723 h 3562206"/>
              <a:gd name="connsiteX8" fmla="*/ 881 w 5139684"/>
              <a:gd name="connsiteY8" fmla="*/ 2658592 h 3562206"/>
              <a:gd name="connsiteX0" fmla="*/ 881 w 5139684"/>
              <a:gd name="connsiteY0" fmla="*/ 2636644 h 3540258"/>
              <a:gd name="connsiteX1" fmla="*/ 1263785 w 5139684"/>
              <a:gd name="connsiteY1" fmla="*/ 900167 h 3540258"/>
              <a:gd name="connsiteX2" fmla="*/ 2004463 w 5139684"/>
              <a:gd name="connsiteY2" fmla="*/ 408481 h 3540258"/>
              <a:gd name="connsiteX3" fmla="*/ 2650431 w 5139684"/>
              <a:gd name="connsiteY3" fmla="*/ 151022 h 3540258"/>
              <a:gd name="connsiteX4" fmla="*/ 4809782 w 5139684"/>
              <a:gd name="connsiteY4" fmla="*/ 1750560 h 3540258"/>
              <a:gd name="connsiteX5" fmla="*/ 4926908 w 5139684"/>
              <a:gd name="connsiteY5" fmla="*/ 2826629 h 3540258"/>
              <a:gd name="connsiteX6" fmla="*/ 4401441 w 5139684"/>
              <a:gd name="connsiteY6" fmla="*/ 3540258 h 3540258"/>
              <a:gd name="connsiteX7" fmla="*/ 1936 w 5139684"/>
              <a:gd name="connsiteY7" fmla="*/ 3536775 h 3540258"/>
              <a:gd name="connsiteX8" fmla="*/ 881 w 5139684"/>
              <a:gd name="connsiteY8" fmla="*/ 2636644 h 3540258"/>
              <a:gd name="connsiteX0" fmla="*/ 881 w 5139684"/>
              <a:gd name="connsiteY0" fmla="*/ 2640797 h 3544411"/>
              <a:gd name="connsiteX1" fmla="*/ 1263785 w 5139684"/>
              <a:gd name="connsiteY1" fmla="*/ 904320 h 3544411"/>
              <a:gd name="connsiteX2" fmla="*/ 1902928 w 5139684"/>
              <a:gd name="connsiteY2" fmla="*/ 403404 h 3544411"/>
              <a:gd name="connsiteX3" fmla="*/ 2650431 w 5139684"/>
              <a:gd name="connsiteY3" fmla="*/ 155175 h 3544411"/>
              <a:gd name="connsiteX4" fmla="*/ 4809782 w 5139684"/>
              <a:gd name="connsiteY4" fmla="*/ 1754713 h 3544411"/>
              <a:gd name="connsiteX5" fmla="*/ 4926908 w 5139684"/>
              <a:gd name="connsiteY5" fmla="*/ 2830782 h 3544411"/>
              <a:gd name="connsiteX6" fmla="*/ 4401441 w 5139684"/>
              <a:gd name="connsiteY6" fmla="*/ 3544411 h 3544411"/>
              <a:gd name="connsiteX7" fmla="*/ 1936 w 5139684"/>
              <a:gd name="connsiteY7" fmla="*/ 3540928 h 3544411"/>
              <a:gd name="connsiteX8" fmla="*/ 881 w 5139684"/>
              <a:gd name="connsiteY8" fmla="*/ 2640797 h 3544411"/>
              <a:gd name="connsiteX0" fmla="*/ 881 w 5139684"/>
              <a:gd name="connsiteY0" fmla="*/ 2658517 h 3562131"/>
              <a:gd name="connsiteX1" fmla="*/ 1263785 w 5139684"/>
              <a:gd name="connsiteY1" fmla="*/ 922040 h 3562131"/>
              <a:gd name="connsiteX2" fmla="*/ 1902928 w 5139684"/>
              <a:gd name="connsiteY2" fmla="*/ 421124 h 3562131"/>
              <a:gd name="connsiteX3" fmla="*/ 2650431 w 5139684"/>
              <a:gd name="connsiteY3" fmla="*/ 172895 h 3562131"/>
              <a:gd name="connsiteX4" fmla="*/ 4809782 w 5139684"/>
              <a:gd name="connsiteY4" fmla="*/ 1772433 h 3562131"/>
              <a:gd name="connsiteX5" fmla="*/ 4926908 w 5139684"/>
              <a:gd name="connsiteY5" fmla="*/ 2848502 h 3562131"/>
              <a:gd name="connsiteX6" fmla="*/ 4401441 w 5139684"/>
              <a:gd name="connsiteY6" fmla="*/ 3562131 h 3562131"/>
              <a:gd name="connsiteX7" fmla="*/ 1936 w 5139684"/>
              <a:gd name="connsiteY7" fmla="*/ 3558648 h 3562131"/>
              <a:gd name="connsiteX8" fmla="*/ 881 w 5139684"/>
              <a:gd name="connsiteY8" fmla="*/ 2658517 h 3562131"/>
              <a:gd name="connsiteX0" fmla="*/ 881 w 5135281"/>
              <a:gd name="connsiteY0" fmla="*/ 2789183 h 3692797"/>
              <a:gd name="connsiteX1" fmla="*/ 1263785 w 5135281"/>
              <a:gd name="connsiteY1" fmla="*/ 1052706 h 3692797"/>
              <a:gd name="connsiteX2" fmla="*/ 1902928 w 5135281"/>
              <a:gd name="connsiteY2" fmla="*/ 551790 h 3692797"/>
              <a:gd name="connsiteX3" fmla="*/ 2733505 w 5135281"/>
              <a:gd name="connsiteY3" fmla="*/ 109720 h 3692797"/>
              <a:gd name="connsiteX4" fmla="*/ 4809782 w 5135281"/>
              <a:gd name="connsiteY4" fmla="*/ 1903099 h 3692797"/>
              <a:gd name="connsiteX5" fmla="*/ 4926908 w 5135281"/>
              <a:gd name="connsiteY5" fmla="*/ 2979168 h 3692797"/>
              <a:gd name="connsiteX6" fmla="*/ 4401441 w 5135281"/>
              <a:gd name="connsiteY6" fmla="*/ 3692797 h 3692797"/>
              <a:gd name="connsiteX7" fmla="*/ 1936 w 5135281"/>
              <a:gd name="connsiteY7" fmla="*/ 3689314 h 3692797"/>
              <a:gd name="connsiteX8" fmla="*/ 881 w 5135281"/>
              <a:gd name="connsiteY8" fmla="*/ 2789183 h 3692797"/>
              <a:gd name="connsiteX0" fmla="*/ 881 w 5135281"/>
              <a:gd name="connsiteY0" fmla="*/ 2714469 h 3618083"/>
              <a:gd name="connsiteX1" fmla="*/ 1263785 w 5135281"/>
              <a:gd name="connsiteY1" fmla="*/ 977992 h 3618083"/>
              <a:gd name="connsiteX2" fmla="*/ 1902928 w 5135281"/>
              <a:gd name="connsiteY2" fmla="*/ 477076 h 3618083"/>
              <a:gd name="connsiteX3" fmla="*/ 2733505 w 5135281"/>
              <a:gd name="connsiteY3" fmla="*/ 35006 h 3618083"/>
              <a:gd name="connsiteX4" fmla="*/ 4809782 w 5135281"/>
              <a:gd name="connsiteY4" fmla="*/ 1828385 h 3618083"/>
              <a:gd name="connsiteX5" fmla="*/ 4926908 w 5135281"/>
              <a:gd name="connsiteY5" fmla="*/ 2904454 h 3618083"/>
              <a:gd name="connsiteX6" fmla="*/ 4401441 w 5135281"/>
              <a:gd name="connsiteY6" fmla="*/ 3618083 h 3618083"/>
              <a:gd name="connsiteX7" fmla="*/ 1936 w 5135281"/>
              <a:gd name="connsiteY7" fmla="*/ 3614600 h 3618083"/>
              <a:gd name="connsiteX8" fmla="*/ 881 w 5135281"/>
              <a:gd name="connsiteY8" fmla="*/ 2714469 h 3618083"/>
              <a:gd name="connsiteX0" fmla="*/ 881 w 5135767"/>
              <a:gd name="connsiteY0" fmla="*/ 2640637 h 3544251"/>
              <a:gd name="connsiteX1" fmla="*/ 1263785 w 5135767"/>
              <a:gd name="connsiteY1" fmla="*/ 904160 h 3544251"/>
              <a:gd name="connsiteX2" fmla="*/ 1902928 w 5135767"/>
              <a:gd name="connsiteY2" fmla="*/ 403244 h 3544251"/>
              <a:gd name="connsiteX3" fmla="*/ 2724275 w 5135767"/>
              <a:gd name="connsiteY3" fmla="*/ 67325 h 3544251"/>
              <a:gd name="connsiteX4" fmla="*/ 4809782 w 5135767"/>
              <a:gd name="connsiteY4" fmla="*/ 1754553 h 3544251"/>
              <a:gd name="connsiteX5" fmla="*/ 4926908 w 5135767"/>
              <a:gd name="connsiteY5" fmla="*/ 2830622 h 3544251"/>
              <a:gd name="connsiteX6" fmla="*/ 4401441 w 5135767"/>
              <a:gd name="connsiteY6" fmla="*/ 3544251 h 3544251"/>
              <a:gd name="connsiteX7" fmla="*/ 1936 w 5135767"/>
              <a:gd name="connsiteY7" fmla="*/ 3540768 h 3544251"/>
              <a:gd name="connsiteX8" fmla="*/ 881 w 5135767"/>
              <a:gd name="connsiteY8" fmla="*/ 2640637 h 3544251"/>
              <a:gd name="connsiteX0" fmla="*/ 881 w 5134797"/>
              <a:gd name="connsiteY0" fmla="*/ 2703870 h 3607484"/>
              <a:gd name="connsiteX1" fmla="*/ 1263785 w 5134797"/>
              <a:gd name="connsiteY1" fmla="*/ 967393 h 3607484"/>
              <a:gd name="connsiteX2" fmla="*/ 1902928 w 5134797"/>
              <a:gd name="connsiteY2" fmla="*/ 466477 h 3607484"/>
              <a:gd name="connsiteX3" fmla="*/ 2742735 w 5134797"/>
              <a:gd name="connsiteY3" fmla="*/ 38252 h 3607484"/>
              <a:gd name="connsiteX4" fmla="*/ 4809782 w 5134797"/>
              <a:gd name="connsiteY4" fmla="*/ 1817786 h 3607484"/>
              <a:gd name="connsiteX5" fmla="*/ 4926908 w 5134797"/>
              <a:gd name="connsiteY5" fmla="*/ 2893855 h 3607484"/>
              <a:gd name="connsiteX6" fmla="*/ 4401441 w 5134797"/>
              <a:gd name="connsiteY6" fmla="*/ 3607484 h 3607484"/>
              <a:gd name="connsiteX7" fmla="*/ 1936 w 5134797"/>
              <a:gd name="connsiteY7" fmla="*/ 3604001 h 3607484"/>
              <a:gd name="connsiteX8" fmla="*/ 881 w 5134797"/>
              <a:gd name="connsiteY8" fmla="*/ 2703870 h 3607484"/>
              <a:gd name="connsiteX0" fmla="*/ 881 w 4996518"/>
              <a:gd name="connsiteY0" fmla="*/ 2801009 h 3704623"/>
              <a:gd name="connsiteX1" fmla="*/ 1263785 w 4996518"/>
              <a:gd name="connsiteY1" fmla="*/ 1064532 h 3704623"/>
              <a:gd name="connsiteX2" fmla="*/ 1902928 w 4996518"/>
              <a:gd name="connsiteY2" fmla="*/ 563616 h 3704623"/>
              <a:gd name="connsiteX3" fmla="*/ 2742735 w 4996518"/>
              <a:gd name="connsiteY3" fmla="*/ 135391 h 3704623"/>
              <a:gd name="connsiteX4" fmla="*/ 3951344 w 4996518"/>
              <a:gd name="connsiteY4" fmla="*/ 267277 h 3704623"/>
              <a:gd name="connsiteX5" fmla="*/ 4926908 w 4996518"/>
              <a:gd name="connsiteY5" fmla="*/ 2990994 h 3704623"/>
              <a:gd name="connsiteX6" fmla="*/ 4401441 w 4996518"/>
              <a:gd name="connsiteY6" fmla="*/ 3704623 h 3704623"/>
              <a:gd name="connsiteX7" fmla="*/ 1936 w 4996518"/>
              <a:gd name="connsiteY7" fmla="*/ 3701140 h 3704623"/>
              <a:gd name="connsiteX8" fmla="*/ 881 w 4996518"/>
              <a:gd name="connsiteY8" fmla="*/ 2801009 h 3704623"/>
              <a:gd name="connsiteX0" fmla="*/ 881 w 5011411"/>
              <a:gd name="connsiteY0" fmla="*/ 2680232 h 3583846"/>
              <a:gd name="connsiteX1" fmla="*/ 1263785 w 5011411"/>
              <a:gd name="connsiteY1" fmla="*/ 943755 h 3583846"/>
              <a:gd name="connsiteX2" fmla="*/ 1902928 w 5011411"/>
              <a:gd name="connsiteY2" fmla="*/ 442839 h 3583846"/>
              <a:gd name="connsiteX3" fmla="*/ 2742735 w 5011411"/>
              <a:gd name="connsiteY3" fmla="*/ 14614 h 3583846"/>
              <a:gd name="connsiteX4" fmla="*/ 3951344 w 5011411"/>
              <a:gd name="connsiteY4" fmla="*/ 146500 h 3583846"/>
              <a:gd name="connsiteX5" fmla="*/ 4926908 w 5011411"/>
              <a:gd name="connsiteY5" fmla="*/ 2870217 h 3583846"/>
              <a:gd name="connsiteX6" fmla="*/ 4401441 w 5011411"/>
              <a:gd name="connsiteY6" fmla="*/ 3583846 h 3583846"/>
              <a:gd name="connsiteX7" fmla="*/ 1936 w 5011411"/>
              <a:gd name="connsiteY7" fmla="*/ 3580363 h 3583846"/>
              <a:gd name="connsiteX8" fmla="*/ 881 w 5011411"/>
              <a:gd name="connsiteY8" fmla="*/ 2680232 h 3583846"/>
              <a:gd name="connsiteX0" fmla="*/ 881 w 5011411"/>
              <a:gd name="connsiteY0" fmla="*/ 2691968 h 3595582"/>
              <a:gd name="connsiteX1" fmla="*/ 1263785 w 5011411"/>
              <a:gd name="connsiteY1" fmla="*/ 955491 h 3595582"/>
              <a:gd name="connsiteX2" fmla="*/ 1902928 w 5011411"/>
              <a:gd name="connsiteY2" fmla="*/ 454575 h 3595582"/>
              <a:gd name="connsiteX3" fmla="*/ 2742735 w 5011411"/>
              <a:gd name="connsiteY3" fmla="*/ 26350 h 3595582"/>
              <a:gd name="connsiteX4" fmla="*/ 3951344 w 5011411"/>
              <a:gd name="connsiteY4" fmla="*/ 158236 h 3595582"/>
              <a:gd name="connsiteX5" fmla="*/ 4926908 w 5011411"/>
              <a:gd name="connsiteY5" fmla="*/ 2881953 h 3595582"/>
              <a:gd name="connsiteX6" fmla="*/ 4401441 w 5011411"/>
              <a:gd name="connsiteY6" fmla="*/ 3595582 h 3595582"/>
              <a:gd name="connsiteX7" fmla="*/ 1936 w 5011411"/>
              <a:gd name="connsiteY7" fmla="*/ 3592099 h 3595582"/>
              <a:gd name="connsiteX8" fmla="*/ 881 w 5011411"/>
              <a:gd name="connsiteY8" fmla="*/ 2691968 h 3595582"/>
              <a:gd name="connsiteX0" fmla="*/ 881 w 5011411"/>
              <a:gd name="connsiteY0" fmla="*/ 2708362 h 3611976"/>
              <a:gd name="connsiteX1" fmla="*/ 1263785 w 5011411"/>
              <a:gd name="connsiteY1" fmla="*/ 971885 h 3611976"/>
              <a:gd name="connsiteX2" fmla="*/ 1902928 w 5011411"/>
              <a:gd name="connsiteY2" fmla="*/ 470969 h 3611976"/>
              <a:gd name="connsiteX3" fmla="*/ 2742735 w 5011411"/>
              <a:gd name="connsiteY3" fmla="*/ 42744 h 3611976"/>
              <a:gd name="connsiteX4" fmla="*/ 3951344 w 5011411"/>
              <a:gd name="connsiteY4" fmla="*/ 174630 h 3611976"/>
              <a:gd name="connsiteX5" fmla="*/ 4926908 w 5011411"/>
              <a:gd name="connsiteY5" fmla="*/ 2898347 h 3611976"/>
              <a:gd name="connsiteX6" fmla="*/ 4401441 w 5011411"/>
              <a:gd name="connsiteY6" fmla="*/ 3611976 h 3611976"/>
              <a:gd name="connsiteX7" fmla="*/ 1936 w 5011411"/>
              <a:gd name="connsiteY7" fmla="*/ 3608493 h 3611976"/>
              <a:gd name="connsiteX8" fmla="*/ 881 w 5011411"/>
              <a:gd name="connsiteY8" fmla="*/ 2708362 h 3611976"/>
              <a:gd name="connsiteX0" fmla="*/ 881 w 5008661"/>
              <a:gd name="connsiteY0" fmla="*/ 2708362 h 3611976"/>
              <a:gd name="connsiteX1" fmla="*/ 1263785 w 5008661"/>
              <a:gd name="connsiteY1" fmla="*/ 971885 h 3611976"/>
              <a:gd name="connsiteX2" fmla="*/ 1902928 w 5008661"/>
              <a:gd name="connsiteY2" fmla="*/ 470969 h 3611976"/>
              <a:gd name="connsiteX3" fmla="*/ 2742735 w 5008661"/>
              <a:gd name="connsiteY3" fmla="*/ 42744 h 3611976"/>
              <a:gd name="connsiteX4" fmla="*/ 3951344 w 5008661"/>
              <a:gd name="connsiteY4" fmla="*/ 174630 h 3611976"/>
              <a:gd name="connsiteX5" fmla="*/ 4926908 w 5008661"/>
              <a:gd name="connsiteY5" fmla="*/ 2898347 h 3611976"/>
              <a:gd name="connsiteX6" fmla="*/ 4401441 w 5008661"/>
              <a:gd name="connsiteY6" fmla="*/ 3611976 h 3611976"/>
              <a:gd name="connsiteX7" fmla="*/ 1936 w 5008661"/>
              <a:gd name="connsiteY7" fmla="*/ 3608493 h 3611976"/>
              <a:gd name="connsiteX8" fmla="*/ 881 w 5008661"/>
              <a:gd name="connsiteY8" fmla="*/ 2708362 h 3611976"/>
              <a:gd name="connsiteX0" fmla="*/ 881 w 4523972"/>
              <a:gd name="connsiteY0" fmla="*/ 2708362 h 3611976"/>
              <a:gd name="connsiteX1" fmla="*/ 1263785 w 4523972"/>
              <a:gd name="connsiteY1" fmla="*/ 971885 h 3611976"/>
              <a:gd name="connsiteX2" fmla="*/ 1902928 w 4523972"/>
              <a:gd name="connsiteY2" fmla="*/ 470969 h 3611976"/>
              <a:gd name="connsiteX3" fmla="*/ 2742735 w 4523972"/>
              <a:gd name="connsiteY3" fmla="*/ 42744 h 3611976"/>
              <a:gd name="connsiteX4" fmla="*/ 3951344 w 4523972"/>
              <a:gd name="connsiteY4" fmla="*/ 174630 h 3611976"/>
              <a:gd name="connsiteX5" fmla="*/ 4133083 w 4523972"/>
              <a:gd name="connsiteY5" fmla="*/ 706099 h 3611976"/>
              <a:gd name="connsiteX6" fmla="*/ 4401441 w 4523972"/>
              <a:gd name="connsiteY6" fmla="*/ 3611976 h 3611976"/>
              <a:gd name="connsiteX7" fmla="*/ 1936 w 4523972"/>
              <a:gd name="connsiteY7" fmla="*/ 3608493 h 3611976"/>
              <a:gd name="connsiteX8" fmla="*/ 881 w 4523972"/>
              <a:gd name="connsiteY8" fmla="*/ 2708362 h 3611976"/>
              <a:gd name="connsiteX0" fmla="*/ 881 w 4533029"/>
              <a:gd name="connsiteY0" fmla="*/ 2708362 h 3611976"/>
              <a:gd name="connsiteX1" fmla="*/ 1263785 w 4533029"/>
              <a:gd name="connsiteY1" fmla="*/ 971885 h 3611976"/>
              <a:gd name="connsiteX2" fmla="*/ 1902928 w 4533029"/>
              <a:gd name="connsiteY2" fmla="*/ 470969 h 3611976"/>
              <a:gd name="connsiteX3" fmla="*/ 2742735 w 4533029"/>
              <a:gd name="connsiteY3" fmla="*/ 42744 h 3611976"/>
              <a:gd name="connsiteX4" fmla="*/ 3951344 w 4533029"/>
              <a:gd name="connsiteY4" fmla="*/ 174630 h 3611976"/>
              <a:gd name="connsiteX5" fmla="*/ 4243849 w 4533029"/>
              <a:gd name="connsiteY5" fmla="*/ 909170 h 3611976"/>
              <a:gd name="connsiteX6" fmla="*/ 4401441 w 4533029"/>
              <a:gd name="connsiteY6" fmla="*/ 3611976 h 3611976"/>
              <a:gd name="connsiteX7" fmla="*/ 1936 w 4533029"/>
              <a:gd name="connsiteY7" fmla="*/ 3608493 h 3611976"/>
              <a:gd name="connsiteX8" fmla="*/ 881 w 4533029"/>
              <a:gd name="connsiteY8" fmla="*/ 2708362 h 3611976"/>
              <a:gd name="connsiteX0" fmla="*/ 881 w 4522245"/>
              <a:gd name="connsiteY0" fmla="*/ 2708362 h 3611976"/>
              <a:gd name="connsiteX1" fmla="*/ 1263785 w 4522245"/>
              <a:gd name="connsiteY1" fmla="*/ 971885 h 3611976"/>
              <a:gd name="connsiteX2" fmla="*/ 1902928 w 4522245"/>
              <a:gd name="connsiteY2" fmla="*/ 470969 h 3611976"/>
              <a:gd name="connsiteX3" fmla="*/ 2742735 w 4522245"/>
              <a:gd name="connsiteY3" fmla="*/ 42744 h 3611976"/>
              <a:gd name="connsiteX4" fmla="*/ 3951344 w 4522245"/>
              <a:gd name="connsiteY4" fmla="*/ 174630 h 3611976"/>
              <a:gd name="connsiteX5" fmla="*/ 4110007 w 4522245"/>
              <a:gd name="connsiteY5" fmla="*/ 886094 h 3611976"/>
              <a:gd name="connsiteX6" fmla="*/ 4401441 w 4522245"/>
              <a:gd name="connsiteY6" fmla="*/ 3611976 h 3611976"/>
              <a:gd name="connsiteX7" fmla="*/ 1936 w 4522245"/>
              <a:gd name="connsiteY7" fmla="*/ 3608493 h 3611976"/>
              <a:gd name="connsiteX8" fmla="*/ 881 w 4522245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359065"/>
              <a:gd name="connsiteY0" fmla="*/ 2708362 h 5435004"/>
              <a:gd name="connsiteX1" fmla="*/ 1263785 w 4359065"/>
              <a:gd name="connsiteY1" fmla="*/ 971885 h 5435004"/>
              <a:gd name="connsiteX2" fmla="*/ 1902928 w 4359065"/>
              <a:gd name="connsiteY2" fmla="*/ 470969 h 5435004"/>
              <a:gd name="connsiteX3" fmla="*/ 2742735 w 4359065"/>
              <a:gd name="connsiteY3" fmla="*/ 42744 h 5435004"/>
              <a:gd name="connsiteX4" fmla="*/ 3951344 w 4359065"/>
              <a:gd name="connsiteY4" fmla="*/ 174630 h 5435004"/>
              <a:gd name="connsiteX5" fmla="*/ 4234619 w 4359065"/>
              <a:gd name="connsiteY5" fmla="*/ 918401 h 5435004"/>
              <a:gd name="connsiteX6" fmla="*/ 3164552 w 4359065"/>
              <a:gd name="connsiteY6" fmla="*/ 5435004 h 5435004"/>
              <a:gd name="connsiteX7" fmla="*/ 1936 w 4359065"/>
              <a:gd name="connsiteY7" fmla="*/ 3608493 h 5435004"/>
              <a:gd name="connsiteX8" fmla="*/ 881 w 4359065"/>
              <a:gd name="connsiteY8" fmla="*/ 2708362 h 543500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3697 h 5878019"/>
              <a:gd name="connsiteX1" fmla="*/ 1319168 w 4359065"/>
              <a:gd name="connsiteY1" fmla="*/ 2471795 h 5878019"/>
              <a:gd name="connsiteX2" fmla="*/ 1902928 w 4359065"/>
              <a:gd name="connsiteY2" fmla="*/ 466304 h 5878019"/>
              <a:gd name="connsiteX3" fmla="*/ 2742735 w 4359065"/>
              <a:gd name="connsiteY3" fmla="*/ 38079 h 5878019"/>
              <a:gd name="connsiteX4" fmla="*/ 3951344 w 4359065"/>
              <a:gd name="connsiteY4" fmla="*/ 169965 h 5878019"/>
              <a:gd name="connsiteX5" fmla="*/ 4234619 w 4359065"/>
              <a:gd name="connsiteY5" fmla="*/ 913736 h 5878019"/>
              <a:gd name="connsiteX6" fmla="*/ 3127630 w 4359065"/>
              <a:gd name="connsiteY6" fmla="*/ 5878019 h 5878019"/>
              <a:gd name="connsiteX7" fmla="*/ 1936 w 4359065"/>
              <a:gd name="connsiteY7" fmla="*/ 3603828 h 5878019"/>
              <a:gd name="connsiteX8" fmla="*/ 881 w 4359065"/>
              <a:gd name="connsiteY8" fmla="*/ 2703697 h 5878019"/>
              <a:gd name="connsiteX0" fmla="*/ 881 w 4359065"/>
              <a:gd name="connsiteY0" fmla="*/ 2709349 h 5883671"/>
              <a:gd name="connsiteX1" fmla="*/ 1319168 w 4359065"/>
              <a:gd name="connsiteY1" fmla="*/ 2477447 h 5883671"/>
              <a:gd name="connsiteX2" fmla="*/ 1902928 w 4359065"/>
              <a:gd name="connsiteY2" fmla="*/ 471956 h 5883671"/>
              <a:gd name="connsiteX3" fmla="*/ 2742735 w 4359065"/>
              <a:gd name="connsiteY3" fmla="*/ 43731 h 5883671"/>
              <a:gd name="connsiteX4" fmla="*/ 3951344 w 4359065"/>
              <a:gd name="connsiteY4" fmla="*/ 175617 h 5883671"/>
              <a:gd name="connsiteX5" fmla="*/ 4234619 w 4359065"/>
              <a:gd name="connsiteY5" fmla="*/ 919388 h 5883671"/>
              <a:gd name="connsiteX6" fmla="*/ 3127630 w 4359065"/>
              <a:gd name="connsiteY6" fmla="*/ 5883671 h 5883671"/>
              <a:gd name="connsiteX7" fmla="*/ 1936 w 4359065"/>
              <a:gd name="connsiteY7" fmla="*/ 3609480 h 5883671"/>
              <a:gd name="connsiteX8" fmla="*/ 881 w 4359065"/>
              <a:gd name="connsiteY8" fmla="*/ 2709349 h 5883671"/>
              <a:gd name="connsiteX0" fmla="*/ 881 w 4359065"/>
              <a:gd name="connsiteY0" fmla="*/ 2708364 h 5882686"/>
              <a:gd name="connsiteX1" fmla="*/ 1319168 w 4359065"/>
              <a:gd name="connsiteY1" fmla="*/ 2476462 h 5882686"/>
              <a:gd name="connsiteX2" fmla="*/ 1902928 w 4359065"/>
              <a:gd name="connsiteY2" fmla="*/ 470971 h 5882686"/>
              <a:gd name="connsiteX3" fmla="*/ 2742735 w 4359065"/>
              <a:gd name="connsiteY3" fmla="*/ 42746 h 5882686"/>
              <a:gd name="connsiteX4" fmla="*/ 3951344 w 4359065"/>
              <a:gd name="connsiteY4" fmla="*/ 174632 h 5882686"/>
              <a:gd name="connsiteX5" fmla="*/ 4234619 w 4359065"/>
              <a:gd name="connsiteY5" fmla="*/ 918403 h 5882686"/>
              <a:gd name="connsiteX6" fmla="*/ 3127630 w 4359065"/>
              <a:gd name="connsiteY6" fmla="*/ 5882686 h 5882686"/>
              <a:gd name="connsiteX7" fmla="*/ 1936 w 4359065"/>
              <a:gd name="connsiteY7" fmla="*/ 3608495 h 5882686"/>
              <a:gd name="connsiteX8" fmla="*/ 881 w 4359065"/>
              <a:gd name="connsiteY8" fmla="*/ 2708364 h 5882686"/>
              <a:gd name="connsiteX0" fmla="*/ 4 w 4358188"/>
              <a:gd name="connsiteY0" fmla="*/ 2708364 h 5897665"/>
              <a:gd name="connsiteX1" fmla="*/ 1318291 w 4358188"/>
              <a:gd name="connsiteY1" fmla="*/ 2476462 h 5897665"/>
              <a:gd name="connsiteX2" fmla="*/ 1902051 w 4358188"/>
              <a:gd name="connsiteY2" fmla="*/ 470971 h 5897665"/>
              <a:gd name="connsiteX3" fmla="*/ 2741858 w 4358188"/>
              <a:gd name="connsiteY3" fmla="*/ 42746 h 5897665"/>
              <a:gd name="connsiteX4" fmla="*/ 3950467 w 4358188"/>
              <a:gd name="connsiteY4" fmla="*/ 174632 h 5897665"/>
              <a:gd name="connsiteX5" fmla="*/ 4233742 w 4358188"/>
              <a:gd name="connsiteY5" fmla="*/ 918403 h 5897665"/>
              <a:gd name="connsiteX6" fmla="*/ 3126753 w 4358188"/>
              <a:gd name="connsiteY6" fmla="*/ 5882686 h 5897665"/>
              <a:gd name="connsiteX7" fmla="*/ 2765599 w 4358188"/>
              <a:gd name="connsiteY7" fmla="*/ 5897665 h 5897665"/>
              <a:gd name="connsiteX8" fmla="*/ 4 w 4358188"/>
              <a:gd name="connsiteY8" fmla="*/ 2708364 h 5897665"/>
              <a:gd name="connsiteX0" fmla="*/ 417050 w 3039897"/>
              <a:gd name="connsiteY0" fmla="*/ 4356013 h 5897665"/>
              <a:gd name="connsiteX1" fmla="*/ 0 w 3039897"/>
              <a:gd name="connsiteY1" fmla="*/ 2476462 h 5897665"/>
              <a:gd name="connsiteX2" fmla="*/ 583760 w 3039897"/>
              <a:gd name="connsiteY2" fmla="*/ 470971 h 5897665"/>
              <a:gd name="connsiteX3" fmla="*/ 1423567 w 3039897"/>
              <a:gd name="connsiteY3" fmla="*/ 42746 h 5897665"/>
              <a:gd name="connsiteX4" fmla="*/ 2632176 w 3039897"/>
              <a:gd name="connsiteY4" fmla="*/ 174632 h 5897665"/>
              <a:gd name="connsiteX5" fmla="*/ 2915451 w 3039897"/>
              <a:gd name="connsiteY5" fmla="*/ 918403 h 5897665"/>
              <a:gd name="connsiteX6" fmla="*/ 1808462 w 3039897"/>
              <a:gd name="connsiteY6" fmla="*/ 5882686 h 5897665"/>
              <a:gd name="connsiteX7" fmla="*/ 1447308 w 3039897"/>
              <a:gd name="connsiteY7" fmla="*/ 5897665 h 5897665"/>
              <a:gd name="connsiteX8" fmla="*/ 417050 w 3039897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9 w 2622856"/>
              <a:gd name="connsiteY0" fmla="*/ 4356013 h 5897665"/>
              <a:gd name="connsiteX1" fmla="*/ 302939 w 2622856"/>
              <a:gd name="connsiteY1" fmla="*/ 3431823 h 5897665"/>
              <a:gd name="connsiteX2" fmla="*/ 166719 w 2622856"/>
              <a:gd name="connsiteY2" fmla="*/ 470971 h 5897665"/>
              <a:gd name="connsiteX3" fmla="*/ 1006526 w 2622856"/>
              <a:gd name="connsiteY3" fmla="*/ 42746 h 5897665"/>
              <a:gd name="connsiteX4" fmla="*/ 2215135 w 2622856"/>
              <a:gd name="connsiteY4" fmla="*/ 174632 h 5897665"/>
              <a:gd name="connsiteX5" fmla="*/ 2498410 w 2622856"/>
              <a:gd name="connsiteY5" fmla="*/ 918403 h 5897665"/>
              <a:gd name="connsiteX6" fmla="*/ 1391421 w 2622856"/>
              <a:gd name="connsiteY6" fmla="*/ 5882686 h 5897665"/>
              <a:gd name="connsiteX7" fmla="*/ 1030267 w 2622856"/>
              <a:gd name="connsiteY7" fmla="*/ 5897665 h 5897665"/>
              <a:gd name="connsiteX8" fmla="*/ 9 w 2622856"/>
              <a:gd name="connsiteY8" fmla="*/ 4356013 h 5897665"/>
              <a:gd name="connsiteX0" fmla="*/ 6292 w 2629139"/>
              <a:gd name="connsiteY0" fmla="*/ 4356013 h 5897665"/>
              <a:gd name="connsiteX1" fmla="*/ 0 w 2629139"/>
              <a:gd name="connsiteY1" fmla="*/ 3376440 h 5897665"/>
              <a:gd name="connsiteX2" fmla="*/ 173002 w 2629139"/>
              <a:gd name="connsiteY2" fmla="*/ 470971 h 5897665"/>
              <a:gd name="connsiteX3" fmla="*/ 1012809 w 2629139"/>
              <a:gd name="connsiteY3" fmla="*/ 42746 h 5897665"/>
              <a:gd name="connsiteX4" fmla="*/ 2221418 w 2629139"/>
              <a:gd name="connsiteY4" fmla="*/ 174632 h 5897665"/>
              <a:gd name="connsiteX5" fmla="*/ 2504693 w 2629139"/>
              <a:gd name="connsiteY5" fmla="*/ 918403 h 5897665"/>
              <a:gd name="connsiteX6" fmla="*/ 1397704 w 2629139"/>
              <a:gd name="connsiteY6" fmla="*/ 5882686 h 5897665"/>
              <a:gd name="connsiteX7" fmla="*/ 1036550 w 2629139"/>
              <a:gd name="connsiteY7" fmla="*/ 5897665 h 5897665"/>
              <a:gd name="connsiteX8" fmla="*/ 6292 w 2629139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292807 w 2634123"/>
              <a:gd name="connsiteY0" fmla="*/ 4416011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92807 w 2634123"/>
              <a:gd name="connsiteY8" fmla="*/ 4416011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402688 w 2634123"/>
              <a:gd name="connsiteY6" fmla="*/ 588268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910378"/>
              <a:gd name="connsiteX1" fmla="*/ 4984 w 2634123"/>
              <a:gd name="connsiteY1" fmla="*/ 3376440 h 5910378"/>
              <a:gd name="connsiteX2" fmla="*/ 177986 w 2634123"/>
              <a:gd name="connsiteY2" fmla="*/ 470971 h 5910378"/>
              <a:gd name="connsiteX3" fmla="*/ 1017793 w 2634123"/>
              <a:gd name="connsiteY3" fmla="*/ 42746 h 5910378"/>
              <a:gd name="connsiteX4" fmla="*/ 2226402 w 2634123"/>
              <a:gd name="connsiteY4" fmla="*/ 174632 h 5910378"/>
              <a:gd name="connsiteX5" fmla="*/ 2509677 w 2634123"/>
              <a:gd name="connsiteY5" fmla="*/ 918403 h 5910378"/>
              <a:gd name="connsiteX6" fmla="*/ 1402688 w 2634123"/>
              <a:gd name="connsiteY6" fmla="*/ 5910378 h 5910378"/>
              <a:gd name="connsiteX7" fmla="*/ 1041534 w 2634123"/>
              <a:gd name="connsiteY7" fmla="*/ 5897665 h 5910378"/>
              <a:gd name="connsiteX8" fmla="*/ 223577 w 2634123"/>
              <a:gd name="connsiteY8" fmla="*/ 5888280 h 5910378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93458 w 2634123"/>
              <a:gd name="connsiteY6" fmla="*/ 570730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88843 w 2634123"/>
              <a:gd name="connsiteY6" fmla="*/ 5891917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1917"/>
              <a:gd name="connsiteX1" fmla="*/ 4984 w 2634123"/>
              <a:gd name="connsiteY1" fmla="*/ 3376440 h 5891917"/>
              <a:gd name="connsiteX2" fmla="*/ 177986 w 2634123"/>
              <a:gd name="connsiteY2" fmla="*/ 470971 h 5891917"/>
              <a:gd name="connsiteX3" fmla="*/ 1017793 w 2634123"/>
              <a:gd name="connsiteY3" fmla="*/ 42746 h 5891917"/>
              <a:gd name="connsiteX4" fmla="*/ 2226402 w 2634123"/>
              <a:gd name="connsiteY4" fmla="*/ 174632 h 5891917"/>
              <a:gd name="connsiteX5" fmla="*/ 2509677 w 2634123"/>
              <a:gd name="connsiteY5" fmla="*/ 918403 h 5891917"/>
              <a:gd name="connsiteX6" fmla="*/ 1388843 w 2634123"/>
              <a:gd name="connsiteY6" fmla="*/ 5891917 h 5891917"/>
              <a:gd name="connsiteX7" fmla="*/ 1032304 w 2634123"/>
              <a:gd name="connsiteY7" fmla="*/ 5809974 h 5891917"/>
              <a:gd name="connsiteX8" fmla="*/ 223577 w 2634123"/>
              <a:gd name="connsiteY8" fmla="*/ 5888280 h 5891917"/>
              <a:gd name="connsiteX0" fmla="*/ 223577 w 2634123"/>
              <a:gd name="connsiteY0" fmla="*/ 5888280 h 5898522"/>
              <a:gd name="connsiteX1" fmla="*/ 4984 w 2634123"/>
              <a:gd name="connsiteY1" fmla="*/ 3376440 h 5898522"/>
              <a:gd name="connsiteX2" fmla="*/ 177986 w 2634123"/>
              <a:gd name="connsiteY2" fmla="*/ 470971 h 5898522"/>
              <a:gd name="connsiteX3" fmla="*/ 1017793 w 2634123"/>
              <a:gd name="connsiteY3" fmla="*/ 42746 h 5898522"/>
              <a:gd name="connsiteX4" fmla="*/ 2226402 w 2634123"/>
              <a:gd name="connsiteY4" fmla="*/ 174632 h 5898522"/>
              <a:gd name="connsiteX5" fmla="*/ 2509677 w 2634123"/>
              <a:gd name="connsiteY5" fmla="*/ 918403 h 5898522"/>
              <a:gd name="connsiteX6" fmla="*/ 1388843 w 2634123"/>
              <a:gd name="connsiteY6" fmla="*/ 5891917 h 5898522"/>
              <a:gd name="connsiteX7" fmla="*/ 880001 w 2634123"/>
              <a:gd name="connsiteY7" fmla="*/ 5897664 h 5898522"/>
              <a:gd name="connsiteX8" fmla="*/ 223577 w 2634123"/>
              <a:gd name="connsiteY8" fmla="*/ 5888280 h 5898522"/>
              <a:gd name="connsiteX0" fmla="*/ 223577 w 2634123"/>
              <a:gd name="connsiteY0" fmla="*/ 5902126 h 5902126"/>
              <a:gd name="connsiteX1" fmla="*/ 4984 w 2634123"/>
              <a:gd name="connsiteY1" fmla="*/ 3376440 h 5902126"/>
              <a:gd name="connsiteX2" fmla="*/ 177986 w 2634123"/>
              <a:gd name="connsiteY2" fmla="*/ 470971 h 5902126"/>
              <a:gd name="connsiteX3" fmla="*/ 1017793 w 2634123"/>
              <a:gd name="connsiteY3" fmla="*/ 42746 h 5902126"/>
              <a:gd name="connsiteX4" fmla="*/ 2226402 w 2634123"/>
              <a:gd name="connsiteY4" fmla="*/ 174632 h 5902126"/>
              <a:gd name="connsiteX5" fmla="*/ 2509677 w 2634123"/>
              <a:gd name="connsiteY5" fmla="*/ 918403 h 5902126"/>
              <a:gd name="connsiteX6" fmla="*/ 1388843 w 2634123"/>
              <a:gd name="connsiteY6" fmla="*/ 5891917 h 5902126"/>
              <a:gd name="connsiteX7" fmla="*/ 880001 w 2634123"/>
              <a:gd name="connsiteY7" fmla="*/ 5897664 h 5902126"/>
              <a:gd name="connsiteX8" fmla="*/ 223577 w 2634123"/>
              <a:gd name="connsiteY8" fmla="*/ 5902126 h 5902126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88843 w 2634123"/>
              <a:gd name="connsiteY6" fmla="*/ 5891917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273462 w 2634123"/>
              <a:gd name="connsiteY6" fmla="*/ 5758075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325113 w 2634123"/>
              <a:gd name="connsiteY0" fmla="*/ 5745207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325113 w 2634123"/>
              <a:gd name="connsiteY8" fmla="*/ 5745207 h 5902279"/>
              <a:gd name="connsiteX0" fmla="*/ 214347 w 2634123"/>
              <a:gd name="connsiteY0" fmla="*/ 5879049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14347 w 2634123"/>
              <a:gd name="connsiteY8" fmla="*/ 5879049 h 5902279"/>
              <a:gd name="connsiteX0" fmla="*/ 214347 w 2634123"/>
              <a:gd name="connsiteY0" fmla="*/ 5879049 h 5887302"/>
              <a:gd name="connsiteX1" fmla="*/ 4984 w 2634123"/>
              <a:gd name="connsiteY1" fmla="*/ 3376440 h 5887302"/>
              <a:gd name="connsiteX2" fmla="*/ 177986 w 2634123"/>
              <a:gd name="connsiteY2" fmla="*/ 470971 h 5887302"/>
              <a:gd name="connsiteX3" fmla="*/ 1017793 w 2634123"/>
              <a:gd name="connsiteY3" fmla="*/ 42746 h 5887302"/>
              <a:gd name="connsiteX4" fmla="*/ 2226402 w 2634123"/>
              <a:gd name="connsiteY4" fmla="*/ 174632 h 5887302"/>
              <a:gd name="connsiteX5" fmla="*/ 2509677 w 2634123"/>
              <a:gd name="connsiteY5" fmla="*/ 918403 h 5887302"/>
              <a:gd name="connsiteX6" fmla="*/ 1398073 w 2634123"/>
              <a:gd name="connsiteY6" fmla="*/ 5887302 h 5887302"/>
              <a:gd name="connsiteX7" fmla="*/ 796925 w 2634123"/>
              <a:gd name="connsiteY7" fmla="*/ 5814589 h 5887302"/>
              <a:gd name="connsiteX8" fmla="*/ 214347 w 2634123"/>
              <a:gd name="connsiteY8" fmla="*/ 5879049 h 5887302"/>
              <a:gd name="connsiteX0" fmla="*/ 214347 w 2634123"/>
              <a:gd name="connsiteY0" fmla="*/ 5879049 h 5902280"/>
              <a:gd name="connsiteX1" fmla="*/ 4984 w 2634123"/>
              <a:gd name="connsiteY1" fmla="*/ 3376440 h 5902280"/>
              <a:gd name="connsiteX2" fmla="*/ 177986 w 2634123"/>
              <a:gd name="connsiteY2" fmla="*/ 470971 h 5902280"/>
              <a:gd name="connsiteX3" fmla="*/ 1017793 w 2634123"/>
              <a:gd name="connsiteY3" fmla="*/ 42746 h 5902280"/>
              <a:gd name="connsiteX4" fmla="*/ 2226402 w 2634123"/>
              <a:gd name="connsiteY4" fmla="*/ 174632 h 5902280"/>
              <a:gd name="connsiteX5" fmla="*/ 2509677 w 2634123"/>
              <a:gd name="connsiteY5" fmla="*/ 918403 h 5902280"/>
              <a:gd name="connsiteX6" fmla="*/ 1398073 w 2634123"/>
              <a:gd name="connsiteY6" fmla="*/ 5887302 h 5902280"/>
              <a:gd name="connsiteX7" fmla="*/ 792310 w 2634123"/>
              <a:gd name="connsiteY7" fmla="*/ 5902280 h 5902280"/>
              <a:gd name="connsiteX8" fmla="*/ 214347 w 2634123"/>
              <a:gd name="connsiteY8" fmla="*/ 5879049 h 5902280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887302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905763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3659608"/>
              <a:gd name="connsiteY0" fmla="*/ 5919875 h 5919875"/>
              <a:gd name="connsiteX1" fmla="*/ 4984 w 3659608"/>
              <a:gd name="connsiteY1" fmla="*/ 3389574 h 5919875"/>
              <a:gd name="connsiteX2" fmla="*/ 177986 w 3659608"/>
              <a:gd name="connsiteY2" fmla="*/ 484105 h 5919875"/>
              <a:gd name="connsiteX3" fmla="*/ 1017793 w 3659608"/>
              <a:gd name="connsiteY3" fmla="*/ 55880 h 5919875"/>
              <a:gd name="connsiteX4" fmla="*/ 2226402 w 3659608"/>
              <a:gd name="connsiteY4" fmla="*/ 187766 h 5919875"/>
              <a:gd name="connsiteX5" fmla="*/ 3610239 w 3659608"/>
              <a:gd name="connsiteY5" fmla="*/ 2208189 h 5919875"/>
              <a:gd name="connsiteX6" fmla="*/ 1398073 w 3659608"/>
              <a:gd name="connsiteY6" fmla="*/ 5918897 h 5919875"/>
              <a:gd name="connsiteX7" fmla="*/ 792310 w 3659608"/>
              <a:gd name="connsiteY7" fmla="*/ 5915414 h 5919875"/>
              <a:gd name="connsiteX8" fmla="*/ 218962 w 3659608"/>
              <a:gd name="connsiteY8" fmla="*/ 5919875 h 5919875"/>
              <a:gd name="connsiteX0" fmla="*/ 218962 w 3939148"/>
              <a:gd name="connsiteY0" fmla="*/ 5946390 h 5946390"/>
              <a:gd name="connsiteX1" fmla="*/ 4984 w 3939148"/>
              <a:gd name="connsiteY1" fmla="*/ 3416089 h 5946390"/>
              <a:gd name="connsiteX2" fmla="*/ 177986 w 3939148"/>
              <a:gd name="connsiteY2" fmla="*/ 510620 h 5946390"/>
              <a:gd name="connsiteX3" fmla="*/ 1017793 w 3939148"/>
              <a:gd name="connsiteY3" fmla="*/ 82395 h 5946390"/>
              <a:gd name="connsiteX4" fmla="*/ 3690150 w 3939148"/>
              <a:gd name="connsiteY4" fmla="*/ 1446911 h 5946390"/>
              <a:gd name="connsiteX5" fmla="*/ 3610239 w 3939148"/>
              <a:gd name="connsiteY5" fmla="*/ 2234704 h 5946390"/>
              <a:gd name="connsiteX6" fmla="*/ 1398073 w 3939148"/>
              <a:gd name="connsiteY6" fmla="*/ 5945412 h 5946390"/>
              <a:gd name="connsiteX7" fmla="*/ 792310 w 3939148"/>
              <a:gd name="connsiteY7" fmla="*/ 5941929 h 5946390"/>
              <a:gd name="connsiteX8" fmla="*/ 218962 w 3939148"/>
              <a:gd name="connsiteY8" fmla="*/ 5946390 h 5946390"/>
              <a:gd name="connsiteX0" fmla="*/ 218962 w 3830078"/>
              <a:gd name="connsiteY0" fmla="*/ 5786310 h 5786310"/>
              <a:gd name="connsiteX1" fmla="*/ 4984 w 3830078"/>
              <a:gd name="connsiteY1" fmla="*/ 3256009 h 5786310"/>
              <a:gd name="connsiteX2" fmla="*/ 177986 w 3830078"/>
              <a:gd name="connsiteY2" fmla="*/ 350540 h 5786310"/>
              <a:gd name="connsiteX3" fmla="*/ 2613607 w 3830078"/>
              <a:gd name="connsiteY3" fmla="*/ 186450 h 5786310"/>
              <a:gd name="connsiteX4" fmla="*/ 3690150 w 3830078"/>
              <a:gd name="connsiteY4" fmla="*/ 1286831 h 5786310"/>
              <a:gd name="connsiteX5" fmla="*/ 3610239 w 3830078"/>
              <a:gd name="connsiteY5" fmla="*/ 2074624 h 5786310"/>
              <a:gd name="connsiteX6" fmla="*/ 1398073 w 3830078"/>
              <a:gd name="connsiteY6" fmla="*/ 5785332 h 5786310"/>
              <a:gd name="connsiteX7" fmla="*/ 792310 w 3830078"/>
              <a:gd name="connsiteY7" fmla="*/ 5781849 h 5786310"/>
              <a:gd name="connsiteX8" fmla="*/ 218962 w 3830078"/>
              <a:gd name="connsiteY8" fmla="*/ 5786310 h 5786310"/>
              <a:gd name="connsiteX0" fmla="*/ 214265 w 3825381"/>
              <a:gd name="connsiteY0" fmla="*/ 5834556 h 5834556"/>
              <a:gd name="connsiteX1" fmla="*/ 287 w 3825381"/>
              <a:gd name="connsiteY1" fmla="*/ 3304255 h 5834556"/>
              <a:gd name="connsiteX2" fmla="*/ 1703069 w 3825381"/>
              <a:gd name="connsiteY2" fmla="*/ 321748 h 5834556"/>
              <a:gd name="connsiteX3" fmla="*/ 2608910 w 3825381"/>
              <a:gd name="connsiteY3" fmla="*/ 234696 h 5834556"/>
              <a:gd name="connsiteX4" fmla="*/ 3685453 w 3825381"/>
              <a:gd name="connsiteY4" fmla="*/ 1335077 h 5834556"/>
              <a:gd name="connsiteX5" fmla="*/ 3605542 w 3825381"/>
              <a:gd name="connsiteY5" fmla="*/ 2122870 h 5834556"/>
              <a:gd name="connsiteX6" fmla="*/ 1393376 w 3825381"/>
              <a:gd name="connsiteY6" fmla="*/ 5833578 h 5834556"/>
              <a:gd name="connsiteX7" fmla="*/ 787613 w 3825381"/>
              <a:gd name="connsiteY7" fmla="*/ 5830095 h 5834556"/>
              <a:gd name="connsiteX8" fmla="*/ 214265 w 3825381"/>
              <a:gd name="connsiteY8" fmla="*/ 5834556 h 5834556"/>
              <a:gd name="connsiteX0" fmla="*/ 665431 w 4276547"/>
              <a:gd name="connsiteY0" fmla="*/ 5834556 h 5834556"/>
              <a:gd name="connsiteX1" fmla="*/ 223 w 4276547"/>
              <a:gd name="connsiteY1" fmla="*/ 2676935 h 5834556"/>
              <a:gd name="connsiteX2" fmla="*/ 2154235 w 4276547"/>
              <a:gd name="connsiteY2" fmla="*/ 321748 h 5834556"/>
              <a:gd name="connsiteX3" fmla="*/ 3060076 w 4276547"/>
              <a:gd name="connsiteY3" fmla="*/ 234696 h 5834556"/>
              <a:gd name="connsiteX4" fmla="*/ 4136619 w 4276547"/>
              <a:gd name="connsiteY4" fmla="*/ 1335077 h 5834556"/>
              <a:gd name="connsiteX5" fmla="*/ 4056708 w 4276547"/>
              <a:gd name="connsiteY5" fmla="*/ 2122870 h 5834556"/>
              <a:gd name="connsiteX6" fmla="*/ 1844542 w 4276547"/>
              <a:gd name="connsiteY6" fmla="*/ 5833578 h 5834556"/>
              <a:gd name="connsiteX7" fmla="*/ 1238779 w 4276547"/>
              <a:gd name="connsiteY7" fmla="*/ 5830095 h 5834556"/>
              <a:gd name="connsiteX8" fmla="*/ 665431 w 4276547"/>
              <a:gd name="connsiteY8" fmla="*/ 5834556 h 5834556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62747 w 4300515"/>
              <a:gd name="connsiteY7" fmla="*/ 5830095 h 5833578"/>
              <a:gd name="connsiteX8" fmla="*/ 128113 w 4300515"/>
              <a:gd name="connsiteY8" fmla="*/ 3677454 h 5833578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8113 w 4300515"/>
              <a:gd name="connsiteY7" fmla="*/ 3677454 h 5833578"/>
              <a:gd name="connsiteX0" fmla="*/ 1844543 w 4276548"/>
              <a:gd name="connsiteY0" fmla="*/ 5833578 h 5833578"/>
              <a:gd name="connsiteX1" fmla="*/ 224 w 4276548"/>
              <a:gd name="connsiteY1" fmla="*/ 2676935 h 5833578"/>
              <a:gd name="connsiteX2" fmla="*/ 2154236 w 4276548"/>
              <a:gd name="connsiteY2" fmla="*/ 321748 h 5833578"/>
              <a:gd name="connsiteX3" fmla="*/ 3060077 w 4276548"/>
              <a:gd name="connsiteY3" fmla="*/ 234696 h 5833578"/>
              <a:gd name="connsiteX4" fmla="*/ 4136620 w 4276548"/>
              <a:gd name="connsiteY4" fmla="*/ 1335077 h 5833578"/>
              <a:gd name="connsiteX5" fmla="*/ 4056709 w 4276548"/>
              <a:gd name="connsiteY5" fmla="*/ 2122870 h 5833578"/>
              <a:gd name="connsiteX6" fmla="*/ 1844543 w 4276548"/>
              <a:gd name="connsiteY6" fmla="*/ 5833578 h 5833578"/>
              <a:gd name="connsiteX0" fmla="*/ 0 w 4357988"/>
              <a:gd name="connsiteY0" fmla="*/ 5173240 h 5173240"/>
              <a:gd name="connsiteX1" fmla="*/ 81664 w 4357988"/>
              <a:gd name="connsiteY1" fmla="*/ 2676935 h 5173240"/>
              <a:gd name="connsiteX2" fmla="*/ 2235676 w 4357988"/>
              <a:gd name="connsiteY2" fmla="*/ 321748 h 5173240"/>
              <a:gd name="connsiteX3" fmla="*/ 3141517 w 4357988"/>
              <a:gd name="connsiteY3" fmla="*/ 234696 h 5173240"/>
              <a:gd name="connsiteX4" fmla="*/ 4218060 w 4357988"/>
              <a:gd name="connsiteY4" fmla="*/ 1335077 h 5173240"/>
              <a:gd name="connsiteX5" fmla="*/ 4138149 w 4357988"/>
              <a:gd name="connsiteY5" fmla="*/ 2122870 h 5173240"/>
              <a:gd name="connsiteX6" fmla="*/ 0 w 4357988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23786 w 4286814"/>
              <a:gd name="connsiteY0" fmla="*/ 4789601 h 4789601"/>
              <a:gd name="connsiteX1" fmla="*/ 10490 w 4286814"/>
              <a:gd name="connsiteY1" fmla="*/ 2676935 h 4789601"/>
              <a:gd name="connsiteX2" fmla="*/ 2164502 w 4286814"/>
              <a:gd name="connsiteY2" fmla="*/ 321748 h 4789601"/>
              <a:gd name="connsiteX3" fmla="*/ 3070343 w 4286814"/>
              <a:gd name="connsiteY3" fmla="*/ 234696 h 4789601"/>
              <a:gd name="connsiteX4" fmla="*/ 4146886 w 4286814"/>
              <a:gd name="connsiteY4" fmla="*/ 1335077 h 4789601"/>
              <a:gd name="connsiteX5" fmla="*/ 4066975 w 4286814"/>
              <a:gd name="connsiteY5" fmla="*/ 2122870 h 4789601"/>
              <a:gd name="connsiteX6" fmla="*/ 23786 w 4286814"/>
              <a:gd name="connsiteY6" fmla="*/ 4789601 h 478960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47945"/>
              <a:gd name="connsiteY0" fmla="*/ 5123861 h 5123861"/>
              <a:gd name="connsiteX1" fmla="*/ 89750 w 4347945"/>
              <a:gd name="connsiteY1" fmla="*/ 2676935 h 5123861"/>
              <a:gd name="connsiteX2" fmla="*/ 2243762 w 4347945"/>
              <a:gd name="connsiteY2" fmla="*/ 321748 h 5123861"/>
              <a:gd name="connsiteX3" fmla="*/ 3149603 w 4347945"/>
              <a:gd name="connsiteY3" fmla="*/ 234696 h 5123861"/>
              <a:gd name="connsiteX4" fmla="*/ 4226146 w 4347945"/>
              <a:gd name="connsiteY4" fmla="*/ 1335077 h 5123861"/>
              <a:gd name="connsiteX5" fmla="*/ 4112050 w 4347945"/>
              <a:gd name="connsiteY5" fmla="*/ 2084886 h 5123861"/>
              <a:gd name="connsiteX6" fmla="*/ 490 w 4347945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419765"/>
              <a:gd name="connsiteY0" fmla="*/ 5123861 h 5123861"/>
              <a:gd name="connsiteX1" fmla="*/ 89750 w 4419765"/>
              <a:gd name="connsiteY1" fmla="*/ 2676935 h 5123861"/>
              <a:gd name="connsiteX2" fmla="*/ 2243762 w 4419765"/>
              <a:gd name="connsiteY2" fmla="*/ 321748 h 5123861"/>
              <a:gd name="connsiteX3" fmla="*/ 3149603 w 4419765"/>
              <a:gd name="connsiteY3" fmla="*/ 234696 h 5123861"/>
              <a:gd name="connsiteX4" fmla="*/ 4226146 w 4419765"/>
              <a:gd name="connsiteY4" fmla="*/ 1335077 h 5123861"/>
              <a:gd name="connsiteX5" fmla="*/ 4127244 w 4419765"/>
              <a:gd name="connsiteY5" fmla="*/ 2153257 h 5123861"/>
              <a:gd name="connsiteX6" fmla="*/ 490 w 4419765"/>
              <a:gd name="connsiteY6" fmla="*/ 5123861 h 5123861"/>
              <a:gd name="connsiteX0" fmla="*/ 490 w 4513880"/>
              <a:gd name="connsiteY0" fmla="*/ 5123861 h 5123861"/>
              <a:gd name="connsiteX1" fmla="*/ 89750 w 4513880"/>
              <a:gd name="connsiteY1" fmla="*/ 2676935 h 5123861"/>
              <a:gd name="connsiteX2" fmla="*/ 2243762 w 4513880"/>
              <a:gd name="connsiteY2" fmla="*/ 321748 h 5123861"/>
              <a:gd name="connsiteX3" fmla="*/ 3149603 w 4513880"/>
              <a:gd name="connsiteY3" fmla="*/ 234696 h 5123861"/>
              <a:gd name="connsiteX4" fmla="*/ 4226146 w 4513880"/>
              <a:gd name="connsiteY4" fmla="*/ 1335077 h 5123861"/>
              <a:gd name="connsiteX5" fmla="*/ 4127244 w 4513880"/>
              <a:gd name="connsiteY5" fmla="*/ 2153257 h 5123861"/>
              <a:gd name="connsiteX6" fmla="*/ 490 w 4513880"/>
              <a:gd name="connsiteY6" fmla="*/ 5123861 h 5123861"/>
              <a:gd name="connsiteX0" fmla="*/ 490 w 4441585"/>
              <a:gd name="connsiteY0" fmla="*/ 5151463 h 5151463"/>
              <a:gd name="connsiteX1" fmla="*/ 89750 w 4441585"/>
              <a:gd name="connsiteY1" fmla="*/ 2704537 h 5151463"/>
              <a:gd name="connsiteX2" fmla="*/ 2243762 w 4441585"/>
              <a:gd name="connsiteY2" fmla="*/ 349350 h 5151463"/>
              <a:gd name="connsiteX3" fmla="*/ 3521845 w 4441585"/>
              <a:gd name="connsiteY3" fmla="*/ 197726 h 5151463"/>
              <a:gd name="connsiteX4" fmla="*/ 4226146 w 4441585"/>
              <a:gd name="connsiteY4" fmla="*/ 1362679 h 5151463"/>
              <a:gd name="connsiteX5" fmla="*/ 4127244 w 4441585"/>
              <a:gd name="connsiteY5" fmla="*/ 2180859 h 5151463"/>
              <a:gd name="connsiteX6" fmla="*/ 490 w 4441585"/>
              <a:gd name="connsiteY6" fmla="*/ 5151463 h 5151463"/>
              <a:gd name="connsiteX0" fmla="*/ 490 w 4462360"/>
              <a:gd name="connsiteY0" fmla="*/ 5033322 h 5033322"/>
              <a:gd name="connsiteX1" fmla="*/ 89750 w 4462360"/>
              <a:gd name="connsiteY1" fmla="*/ 2586396 h 5033322"/>
              <a:gd name="connsiteX2" fmla="*/ 2243762 w 4462360"/>
              <a:gd name="connsiteY2" fmla="*/ 231209 h 5033322"/>
              <a:gd name="connsiteX3" fmla="*/ 3119215 w 4462360"/>
              <a:gd name="connsiteY3" fmla="*/ 448030 h 5033322"/>
              <a:gd name="connsiteX4" fmla="*/ 4226146 w 4462360"/>
              <a:gd name="connsiteY4" fmla="*/ 1244538 h 5033322"/>
              <a:gd name="connsiteX5" fmla="*/ 4127244 w 4462360"/>
              <a:gd name="connsiteY5" fmla="*/ 2062718 h 5033322"/>
              <a:gd name="connsiteX6" fmla="*/ 490 w 4462360"/>
              <a:gd name="connsiteY6" fmla="*/ 5033322 h 5033322"/>
              <a:gd name="connsiteX0" fmla="*/ 490 w 4452969"/>
              <a:gd name="connsiteY0" fmla="*/ 5094539 h 5094539"/>
              <a:gd name="connsiteX1" fmla="*/ 89750 w 4452969"/>
              <a:gd name="connsiteY1" fmla="*/ 2647613 h 5094539"/>
              <a:gd name="connsiteX2" fmla="*/ 2243762 w 4452969"/>
              <a:gd name="connsiteY2" fmla="*/ 292426 h 5094539"/>
              <a:gd name="connsiteX3" fmla="*/ 3297740 w 4452969"/>
              <a:gd name="connsiteY3" fmla="*/ 285141 h 5094539"/>
              <a:gd name="connsiteX4" fmla="*/ 4226146 w 4452969"/>
              <a:gd name="connsiteY4" fmla="*/ 1305755 h 5094539"/>
              <a:gd name="connsiteX5" fmla="*/ 4127244 w 4452969"/>
              <a:gd name="connsiteY5" fmla="*/ 2123935 h 5094539"/>
              <a:gd name="connsiteX6" fmla="*/ 490 w 4452969"/>
              <a:gd name="connsiteY6" fmla="*/ 5094539 h 5094539"/>
              <a:gd name="connsiteX0" fmla="*/ 490 w 4452969"/>
              <a:gd name="connsiteY0" fmla="*/ 5123793 h 5123793"/>
              <a:gd name="connsiteX1" fmla="*/ 89750 w 4452969"/>
              <a:gd name="connsiteY1" fmla="*/ 2676867 h 5123793"/>
              <a:gd name="connsiteX2" fmla="*/ 2243762 w 4452969"/>
              <a:gd name="connsiteY2" fmla="*/ 321680 h 5123793"/>
              <a:gd name="connsiteX3" fmla="*/ 3297740 w 4452969"/>
              <a:gd name="connsiteY3" fmla="*/ 314395 h 5123793"/>
              <a:gd name="connsiteX4" fmla="*/ 4226146 w 4452969"/>
              <a:gd name="connsiteY4" fmla="*/ 1335009 h 5123793"/>
              <a:gd name="connsiteX5" fmla="*/ 4127244 w 4452969"/>
              <a:gd name="connsiteY5" fmla="*/ 2153189 h 5123793"/>
              <a:gd name="connsiteX6" fmla="*/ 490 w 4452969"/>
              <a:gd name="connsiteY6" fmla="*/ 5123793 h 5123793"/>
              <a:gd name="connsiteX0" fmla="*/ 490 w 4483510"/>
              <a:gd name="connsiteY0" fmla="*/ 5123793 h 5123793"/>
              <a:gd name="connsiteX1" fmla="*/ 89750 w 4483510"/>
              <a:gd name="connsiteY1" fmla="*/ 2676867 h 5123793"/>
              <a:gd name="connsiteX2" fmla="*/ 2243762 w 4483510"/>
              <a:gd name="connsiteY2" fmla="*/ 321680 h 5123793"/>
              <a:gd name="connsiteX3" fmla="*/ 3297740 w 4483510"/>
              <a:gd name="connsiteY3" fmla="*/ 314395 h 5123793"/>
              <a:gd name="connsiteX4" fmla="*/ 4226146 w 4483510"/>
              <a:gd name="connsiteY4" fmla="*/ 1335009 h 5123793"/>
              <a:gd name="connsiteX5" fmla="*/ 4127244 w 4483510"/>
              <a:gd name="connsiteY5" fmla="*/ 2153189 h 5123793"/>
              <a:gd name="connsiteX6" fmla="*/ 490 w 4483510"/>
              <a:gd name="connsiteY6" fmla="*/ 5123793 h 5123793"/>
              <a:gd name="connsiteX0" fmla="*/ 490 w 4500598"/>
              <a:gd name="connsiteY0" fmla="*/ 5123793 h 5123793"/>
              <a:gd name="connsiteX1" fmla="*/ 89750 w 4500598"/>
              <a:gd name="connsiteY1" fmla="*/ 2676867 h 5123793"/>
              <a:gd name="connsiteX2" fmla="*/ 2243762 w 4500598"/>
              <a:gd name="connsiteY2" fmla="*/ 321680 h 5123793"/>
              <a:gd name="connsiteX3" fmla="*/ 3297740 w 4500598"/>
              <a:gd name="connsiteY3" fmla="*/ 314395 h 5123793"/>
              <a:gd name="connsiteX4" fmla="*/ 4226146 w 4500598"/>
              <a:gd name="connsiteY4" fmla="*/ 1335009 h 5123793"/>
              <a:gd name="connsiteX5" fmla="*/ 4127244 w 4500598"/>
              <a:gd name="connsiteY5" fmla="*/ 2153189 h 5123793"/>
              <a:gd name="connsiteX6" fmla="*/ 490 w 4500598"/>
              <a:gd name="connsiteY6" fmla="*/ 5123793 h 5123793"/>
              <a:gd name="connsiteX0" fmla="*/ 490 w 4494615"/>
              <a:gd name="connsiteY0" fmla="*/ 5123793 h 5123793"/>
              <a:gd name="connsiteX1" fmla="*/ 89750 w 4494615"/>
              <a:gd name="connsiteY1" fmla="*/ 2676867 h 5123793"/>
              <a:gd name="connsiteX2" fmla="*/ 2243762 w 4494615"/>
              <a:gd name="connsiteY2" fmla="*/ 321680 h 5123793"/>
              <a:gd name="connsiteX3" fmla="*/ 3297740 w 4494615"/>
              <a:gd name="connsiteY3" fmla="*/ 314395 h 5123793"/>
              <a:gd name="connsiteX4" fmla="*/ 4226146 w 4494615"/>
              <a:gd name="connsiteY4" fmla="*/ 1335009 h 5123793"/>
              <a:gd name="connsiteX5" fmla="*/ 4127244 w 4494615"/>
              <a:gd name="connsiteY5" fmla="*/ 2153189 h 5123793"/>
              <a:gd name="connsiteX6" fmla="*/ 490 w 4494615"/>
              <a:gd name="connsiteY6" fmla="*/ 5123793 h 5123793"/>
              <a:gd name="connsiteX0" fmla="*/ 490 w 4505110"/>
              <a:gd name="connsiteY0" fmla="*/ 5123793 h 5123793"/>
              <a:gd name="connsiteX1" fmla="*/ 89750 w 4505110"/>
              <a:gd name="connsiteY1" fmla="*/ 2676867 h 5123793"/>
              <a:gd name="connsiteX2" fmla="*/ 2243762 w 4505110"/>
              <a:gd name="connsiteY2" fmla="*/ 321680 h 5123793"/>
              <a:gd name="connsiteX3" fmla="*/ 3297740 w 4505110"/>
              <a:gd name="connsiteY3" fmla="*/ 314395 h 5123793"/>
              <a:gd name="connsiteX4" fmla="*/ 4226146 w 4505110"/>
              <a:gd name="connsiteY4" fmla="*/ 1335009 h 5123793"/>
              <a:gd name="connsiteX5" fmla="*/ 4127244 w 4505110"/>
              <a:gd name="connsiteY5" fmla="*/ 2153189 h 5123793"/>
              <a:gd name="connsiteX6" fmla="*/ 490 w 4505110"/>
              <a:gd name="connsiteY6" fmla="*/ 5123793 h 5123793"/>
              <a:gd name="connsiteX0" fmla="*/ 490 w 4505110"/>
              <a:gd name="connsiteY0" fmla="*/ 5078540 h 5078540"/>
              <a:gd name="connsiteX1" fmla="*/ 89750 w 4505110"/>
              <a:gd name="connsiteY1" fmla="*/ 2631614 h 5078540"/>
              <a:gd name="connsiteX2" fmla="*/ 2281747 w 4505110"/>
              <a:gd name="connsiteY2" fmla="*/ 299217 h 5078540"/>
              <a:gd name="connsiteX3" fmla="*/ 3297740 w 4505110"/>
              <a:gd name="connsiteY3" fmla="*/ 269142 h 5078540"/>
              <a:gd name="connsiteX4" fmla="*/ 4226146 w 4505110"/>
              <a:gd name="connsiteY4" fmla="*/ 1289756 h 5078540"/>
              <a:gd name="connsiteX5" fmla="*/ 4127244 w 4505110"/>
              <a:gd name="connsiteY5" fmla="*/ 2107936 h 5078540"/>
              <a:gd name="connsiteX6" fmla="*/ 490 w 4505110"/>
              <a:gd name="connsiteY6" fmla="*/ 5078540 h 5078540"/>
              <a:gd name="connsiteX0" fmla="*/ 490 w 4505110"/>
              <a:gd name="connsiteY0" fmla="*/ 5119729 h 5119729"/>
              <a:gd name="connsiteX1" fmla="*/ 89750 w 4505110"/>
              <a:gd name="connsiteY1" fmla="*/ 2672803 h 5119729"/>
              <a:gd name="connsiteX2" fmla="*/ 2281747 w 4505110"/>
              <a:gd name="connsiteY2" fmla="*/ 340406 h 5119729"/>
              <a:gd name="connsiteX3" fmla="*/ 3297740 w 4505110"/>
              <a:gd name="connsiteY3" fmla="*/ 310331 h 5119729"/>
              <a:gd name="connsiteX4" fmla="*/ 4226146 w 4505110"/>
              <a:gd name="connsiteY4" fmla="*/ 1330945 h 5119729"/>
              <a:gd name="connsiteX5" fmla="*/ 4127244 w 4505110"/>
              <a:gd name="connsiteY5" fmla="*/ 2149125 h 5119729"/>
              <a:gd name="connsiteX6" fmla="*/ 490 w 4505110"/>
              <a:gd name="connsiteY6" fmla="*/ 5119729 h 5119729"/>
              <a:gd name="connsiteX0" fmla="*/ 490 w 4505110"/>
              <a:gd name="connsiteY0" fmla="*/ 5134925 h 5134925"/>
              <a:gd name="connsiteX1" fmla="*/ 89750 w 4505110"/>
              <a:gd name="connsiteY1" fmla="*/ 2687999 h 5134925"/>
              <a:gd name="connsiteX2" fmla="*/ 2281747 w 4505110"/>
              <a:gd name="connsiteY2" fmla="*/ 355602 h 5134925"/>
              <a:gd name="connsiteX3" fmla="*/ 3297740 w 4505110"/>
              <a:gd name="connsiteY3" fmla="*/ 325527 h 5134925"/>
              <a:gd name="connsiteX4" fmla="*/ 4226146 w 4505110"/>
              <a:gd name="connsiteY4" fmla="*/ 1346141 h 5134925"/>
              <a:gd name="connsiteX5" fmla="*/ 4127244 w 4505110"/>
              <a:gd name="connsiteY5" fmla="*/ 2164321 h 5134925"/>
              <a:gd name="connsiteX6" fmla="*/ 490 w 4505110"/>
              <a:gd name="connsiteY6" fmla="*/ 5134925 h 5134925"/>
              <a:gd name="connsiteX0" fmla="*/ 490 w 4505110"/>
              <a:gd name="connsiteY0" fmla="*/ 5057235 h 5057235"/>
              <a:gd name="connsiteX1" fmla="*/ 89750 w 4505110"/>
              <a:gd name="connsiteY1" fmla="*/ 2610309 h 5057235"/>
              <a:gd name="connsiteX2" fmla="*/ 2312134 w 4505110"/>
              <a:gd name="connsiteY2" fmla="*/ 369075 h 5057235"/>
              <a:gd name="connsiteX3" fmla="*/ 3297740 w 4505110"/>
              <a:gd name="connsiteY3" fmla="*/ 247837 h 5057235"/>
              <a:gd name="connsiteX4" fmla="*/ 4226146 w 4505110"/>
              <a:gd name="connsiteY4" fmla="*/ 1268451 h 5057235"/>
              <a:gd name="connsiteX5" fmla="*/ 4127244 w 4505110"/>
              <a:gd name="connsiteY5" fmla="*/ 2086631 h 5057235"/>
              <a:gd name="connsiteX6" fmla="*/ 490 w 4505110"/>
              <a:gd name="connsiteY6" fmla="*/ 5057235 h 5057235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24132 h 5124132"/>
              <a:gd name="connsiteX1" fmla="*/ 89750 w 4505110"/>
              <a:gd name="connsiteY1" fmla="*/ 2677206 h 5124132"/>
              <a:gd name="connsiteX2" fmla="*/ 2270352 w 4505110"/>
              <a:gd name="connsiteY2" fmla="*/ 352407 h 5124132"/>
              <a:gd name="connsiteX3" fmla="*/ 3297740 w 4505110"/>
              <a:gd name="connsiteY3" fmla="*/ 314734 h 5124132"/>
              <a:gd name="connsiteX4" fmla="*/ 4226146 w 4505110"/>
              <a:gd name="connsiteY4" fmla="*/ 1335348 h 5124132"/>
              <a:gd name="connsiteX5" fmla="*/ 4127244 w 4505110"/>
              <a:gd name="connsiteY5" fmla="*/ 2153528 h 5124132"/>
              <a:gd name="connsiteX6" fmla="*/ 490 w 4505110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3451 w 4508071"/>
              <a:gd name="connsiteY0" fmla="*/ 5124132 h 5124132"/>
              <a:gd name="connsiteX1" fmla="*/ 9147 w 4508071"/>
              <a:gd name="connsiteY1" fmla="*/ 2768368 h 5124132"/>
              <a:gd name="connsiteX2" fmla="*/ 2273313 w 4508071"/>
              <a:gd name="connsiteY2" fmla="*/ 352407 h 5124132"/>
              <a:gd name="connsiteX3" fmla="*/ 3300701 w 4508071"/>
              <a:gd name="connsiteY3" fmla="*/ 314734 h 5124132"/>
              <a:gd name="connsiteX4" fmla="*/ 4229107 w 4508071"/>
              <a:gd name="connsiteY4" fmla="*/ 1335348 h 5124132"/>
              <a:gd name="connsiteX5" fmla="*/ 4130205 w 4508071"/>
              <a:gd name="connsiteY5" fmla="*/ 2153528 h 5124132"/>
              <a:gd name="connsiteX6" fmla="*/ 3451 w 4508071"/>
              <a:gd name="connsiteY6" fmla="*/ 5124132 h 5124132"/>
              <a:gd name="connsiteX0" fmla="*/ 0 w 4504620"/>
              <a:gd name="connsiteY0" fmla="*/ 5124132 h 5124132"/>
              <a:gd name="connsiteX1" fmla="*/ 5696 w 4504620"/>
              <a:gd name="connsiteY1" fmla="*/ 2768368 h 5124132"/>
              <a:gd name="connsiteX2" fmla="*/ 2269862 w 4504620"/>
              <a:gd name="connsiteY2" fmla="*/ 352407 h 5124132"/>
              <a:gd name="connsiteX3" fmla="*/ 3297250 w 4504620"/>
              <a:gd name="connsiteY3" fmla="*/ 314734 h 5124132"/>
              <a:gd name="connsiteX4" fmla="*/ 4225656 w 4504620"/>
              <a:gd name="connsiteY4" fmla="*/ 1335348 h 5124132"/>
              <a:gd name="connsiteX5" fmla="*/ 4126754 w 4504620"/>
              <a:gd name="connsiteY5" fmla="*/ 2153528 h 5124132"/>
              <a:gd name="connsiteX6" fmla="*/ 0 w 4504620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385" h="5124132">
                <a:moveTo>
                  <a:pt x="1765" y="5124132"/>
                </a:moveTo>
                <a:cubicBezTo>
                  <a:pt x="-1401" y="4197072"/>
                  <a:pt x="-768" y="3604268"/>
                  <a:pt x="7461" y="2768368"/>
                </a:cubicBezTo>
                <a:cubicBezTo>
                  <a:pt x="822064" y="1828410"/>
                  <a:pt x="1357146" y="1179572"/>
                  <a:pt x="2271627" y="352407"/>
                </a:cubicBezTo>
                <a:cubicBezTo>
                  <a:pt x="2961288" y="-300619"/>
                  <a:pt x="3109791" y="116725"/>
                  <a:pt x="3299015" y="314734"/>
                </a:cubicBezTo>
                <a:cubicBezTo>
                  <a:pt x="3551063" y="578484"/>
                  <a:pt x="3886425" y="980872"/>
                  <a:pt x="4227421" y="1335348"/>
                </a:cubicBezTo>
                <a:cubicBezTo>
                  <a:pt x="4508906" y="1627960"/>
                  <a:pt x="4719307" y="1882900"/>
                  <a:pt x="4128519" y="2153528"/>
                </a:cubicBezTo>
                <a:cubicBezTo>
                  <a:pt x="2688423" y="2980038"/>
                  <a:pt x="1035438" y="4259599"/>
                  <a:pt x="1765" y="5124132"/>
                </a:cubicBezTo>
                <a:close/>
              </a:path>
            </a:pathLst>
          </a:custGeom>
          <a:solidFill>
            <a:srgbClr val="9DC4E7"/>
          </a:solidFill>
        </p:spPr>
        <p:txBody>
          <a:bodyPr>
            <a:normAutofit/>
          </a:bodyPr>
          <a:lstStyle>
            <a:lvl1pPr marL="0" indent="0">
              <a:buNone/>
              <a:defRPr lang="es-CO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CO"/>
              <a:t>Clic en el icono para agregar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E1D47F-5B36-074A-842F-79F1C8F78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5722" y="968539"/>
            <a:ext cx="5322277" cy="948715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s-ES"/>
              <a:t>Título de la diapositiva (Helvética 28 puntos)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E026C0-D5E3-0544-AC35-45DC47366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5722" y="2067089"/>
            <a:ext cx="6008077" cy="3190711"/>
          </a:xfrm>
        </p:spPr>
        <p:txBody>
          <a:bodyPr>
            <a:normAutofit/>
          </a:bodyPr>
          <a:lstStyle>
            <a:lvl1pPr marL="0" indent="0" algn="l">
              <a:buNone/>
              <a:defRPr lang="es-CO" sz="2000" kern="1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insertar texto de párrafo (Helvética 20 puntos) 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2E44EC-D46A-3140-84FE-DD4AE5D8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B04FE-A1FF-9346-BCAF-C8566266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7BE8A-C927-6C42-8435-C3CA3457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E69-55C1-B644-B7CA-48CE7B26A3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8188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ond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690424E-CF17-D24E-B18F-341A2B291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04" y="4723"/>
            <a:ext cx="3485296" cy="18123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0C941E-3A0B-4D49-A978-6952E5A8B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607491" cy="684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6525"/>
            <a:ext cx="8346831" cy="1088197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Título de la diapositiva (Helvética 32)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1C7F385-4671-D54C-BAED-7387BDDCC1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1457489"/>
            <a:ext cx="8346831" cy="4556449"/>
          </a:xfrm>
        </p:spPr>
        <p:txBody>
          <a:bodyPr>
            <a:normAutofit/>
          </a:bodyPr>
          <a:lstStyle>
            <a:lvl1pPr marL="0" indent="0" algn="l">
              <a:buNone/>
              <a:defRPr lang="es-CO" sz="2000" kern="1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insertar texto de párrafo (Helvética 20 puntos)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414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ondo oscur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3F31665-717F-E947-AA94-CCAFEBF41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4033D1-05E4-A347-9239-D7F0D428B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04" y="4723"/>
            <a:ext cx="3485296" cy="1812354"/>
          </a:xfrm>
          <a:prstGeom prst="rect">
            <a:avLst/>
          </a:prstGeom>
        </p:spPr>
      </p:pic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56011A8D-ADF7-4949-B012-D67FA86683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459" y="282304"/>
            <a:ext cx="5038844" cy="5694959"/>
          </a:xfrm>
          <a:custGeom>
            <a:avLst/>
            <a:gdLst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1488336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0 h 4876064"/>
              <a:gd name="connsiteX1" fmla="*/ 1488336 w 6172200"/>
              <a:gd name="connsiteY1" fmla="*/ 2439 h 4876064"/>
              <a:gd name="connsiteX2" fmla="*/ 5359913 w 6172200"/>
              <a:gd name="connsiteY2" fmla="*/ 2439 h 4876064"/>
              <a:gd name="connsiteX3" fmla="*/ 6172200 w 6172200"/>
              <a:gd name="connsiteY3" fmla="*/ 814726 h 4876064"/>
              <a:gd name="connsiteX4" fmla="*/ 6172200 w 6172200"/>
              <a:gd name="connsiteY4" fmla="*/ 4063777 h 4876064"/>
              <a:gd name="connsiteX5" fmla="*/ 5359913 w 6172200"/>
              <a:gd name="connsiteY5" fmla="*/ 4876064 h 4876064"/>
              <a:gd name="connsiteX6" fmla="*/ 812287 w 6172200"/>
              <a:gd name="connsiteY6" fmla="*/ 4876064 h 4876064"/>
              <a:gd name="connsiteX7" fmla="*/ 0 w 6172200"/>
              <a:gd name="connsiteY7" fmla="*/ 4063777 h 4876064"/>
              <a:gd name="connsiteX8" fmla="*/ 0 w 6172200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822561 w 6182474"/>
              <a:gd name="connsiteY6" fmla="*/ 4876064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7336 w 6189536"/>
              <a:gd name="connsiteY0" fmla="*/ 0 h 4876064"/>
              <a:gd name="connsiteX1" fmla="*/ 1505672 w 6189536"/>
              <a:gd name="connsiteY1" fmla="*/ 2439 h 4876064"/>
              <a:gd name="connsiteX2" fmla="*/ 5377249 w 6189536"/>
              <a:gd name="connsiteY2" fmla="*/ 2439 h 4876064"/>
              <a:gd name="connsiteX3" fmla="*/ 6189536 w 6189536"/>
              <a:gd name="connsiteY3" fmla="*/ 814726 h 4876064"/>
              <a:gd name="connsiteX4" fmla="*/ 6189536 w 6189536"/>
              <a:gd name="connsiteY4" fmla="*/ 4063777 h 4876064"/>
              <a:gd name="connsiteX5" fmla="*/ 5377249 w 6189536"/>
              <a:gd name="connsiteY5" fmla="*/ 4876064 h 4876064"/>
              <a:gd name="connsiteX6" fmla="*/ 367286 w 6189536"/>
              <a:gd name="connsiteY6" fmla="*/ 2810958 h 4876064"/>
              <a:gd name="connsiteX7" fmla="*/ 7062 w 6189536"/>
              <a:gd name="connsiteY7" fmla="*/ 1998672 h 4876064"/>
              <a:gd name="connsiteX8" fmla="*/ 17336 w 6189536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360224 w 6182474"/>
              <a:gd name="connsiteY6" fmla="*/ 2810958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0274 w 6182474"/>
              <a:gd name="connsiteY0" fmla="*/ 0 h 5143192"/>
              <a:gd name="connsiteX1" fmla="*/ 1498610 w 6182474"/>
              <a:gd name="connsiteY1" fmla="*/ 2439 h 5143192"/>
              <a:gd name="connsiteX2" fmla="*/ 5370187 w 6182474"/>
              <a:gd name="connsiteY2" fmla="*/ 2439 h 5143192"/>
              <a:gd name="connsiteX3" fmla="*/ 6182474 w 6182474"/>
              <a:gd name="connsiteY3" fmla="*/ 814726 h 5143192"/>
              <a:gd name="connsiteX4" fmla="*/ 6182474 w 6182474"/>
              <a:gd name="connsiteY4" fmla="*/ 4063777 h 5143192"/>
              <a:gd name="connsiteX5" fmla="*/ 2061908 w 6182474"/>
              <a:gd name="connsiteY5" fmla="*/ 5143192 h 5143192"/>
              <a:gd name="connsiteX6" fmla="*/ 360224 w 6182474"/>
              <a:gd name="connsiteY6" fmla="*/ 2810958 h 5143192"/>
              <a:gd name="connsiteX7" fmla="*/ 0 w 6182474"/>
              <a:gd name="connsiteY7" fmla="*/ 1998672 h 5143192"/>
              <a:gd name="connsiteX8" fmla="*/ 10274 w 6182474"/>
              <a:gd name="connsiteY8" fmla="*/ 0 h 5143192"/>
              <a:gd name="connsiteX0" fmla="*/ 10274 w 6182474"/>
              <a:gd name="connsiteY0" fmla="*/ 0 h 5334539"/>
              <a:gd name="connsiteX1" fmla="*/ 1498610 w 6182474"/>
              <a:gd name="connsiteY1" fmla="*/ 2439 h 5334539"/>
              <a:gd name="connsiteX2" fmla="*/ 5370187 w 6182474"/>
              <a:gd name="connsiteY2" fmla="*/ 2439 h 5334539"/>
              <a:gd name="connsiteX3" fmla="*/ 6182474 w 6182474"/>
              <a:gd name="connsiteY3" fmla="*/ 814726 h 5334539"/>
              <a:gd name="connsiteX4" fmla="*/ 3110501 w 6182474"/>
              <a:gd name="connsiteY4" fmla="*/ 5132289 h 5334539"/>
              <a:gd name="connsiteX5" fmla="*/ 2061908 w 6182474"/>
              <a:gd name="connsiteY5" fmla="*/ 5143192 h 5334539"/>
              <a:gd name="connsiteX6" fmla="*/ 360224 w 6182474"/>
              <a:gd name="connsiteY6" fmla="*/ 2810958 h 5334539"/>
              <a:gd name="connsiteX7" fmla="*/ 0 w 6182474"/>
              <a:gd name="connsiteY7" fmla="*/ 1998672 h 5334539"/>
              <a:gd name="connsiteX8" fmla="*/ 10274 w 6182474"/>
              <a:gd name="connsiteY8" fmla="*/ 0 h 5334539"/>
              <a:gd name="connsiteX0" fmla="*/ 10274 w 5532670"/>
              <a:gd name="connsiteY0" fmla="*/ 0 h 5334539"/>
              <a:gd name="connsiteX1" fmla="*/ 1498610 w 5532670"/>
              <a:gd name="connsiteY1" fmla="*/ 2439 h 5334539"/>
              <a:gd name="connsiteX2" fmla="*/ 5370187 w 5532670"/>
              <a:gd name="connsiteY2" fmla="*/ 2439 h 5334539"/>
              <a:gd name="connsiteX3" fmla="*/ 5196154 w 5532670"/>
              <a:gd name="connsiteY3" fmla="*/ 3352443 h 5334539"/>
              <a:gd name="connsiteX4" fmla="*/ 3110501 w 5532670"/>
              <a:gd name="connsiteY4" fmla="*/ 5132289 h 5334539"/>
              <a:gd name="connsiteX5" fmla="*/ 2061908 w 5532670"/>
              <a:gd name="connsiteY5" fmla="*/ 5143192 h 5334539"/>
              <a:gd name="connsiteX6" fmla="*/ 360224 w 5532670"/>
              <a:gd name="connsiteY6" fmla="*/ 2810958 h 5334539"/>
              <a:gd name="connsiteX7" fmla="*/ 0 w 5532670"/>
              <a:gd name="connsiteY7" fmla="*/ 1998672 h 5334539"/>
              <a:gd name="connsiteX8" fmla="*/ 10274 w 5532670"/>
              <a:gd name="connsiteY8" fmla="*/ 0 h 5334539"/>
              <a:gd name="connsiteX0" fmla="*/ 10274 w 5558319"/>
              <a:gd name="connsiteY0" fmla="*/ 0 h 5334539"/>
              <a:gd name="connsiteX1" fmla="*/ 1498610 w 5558319"/>
              <a:gd name="connsiteY1" fmla="*/ 2439 h 5334539"/>
              <a:gd name="connsiteX2" fmla="*/ 5401009 w 5558319"/>
              <a:gd name="connsiteY2" fmla="*/ 2447689 h 5334539"/>
              <a:gd name="connsiteX3" fmla="*/ 5196154 w 5558319"/>
              <a:gd name="connsiteY3" fmla="*/ 3352443 h 5334539"/>
              <a:gd name="connsiteX4" fmla="*/ 3110501 w 5558319"/>
              <a:gd name="connsiteY4" fmla="*/ 5132289 h 5334539"/>
              <a:gd name="connsiteX5" fmla="*/ 2061908 w 5558319"/>
              <a:gd name="connsiteY5" fmla="*/ 5143192 h 5334539"/>
              <a:gd name="connsiteX6" fmla="*/ 360224 w 5558319"/>
              <a:gd name="connsiteY6" fmla="*/ 2810958 h 5334539"/>
              <a:gd name="connsiteX7" fmla="*/ 0 w 5558319"/>
              <a:gd name="connsiteY7" fmla="*/ 1998672 h 5334539"/>
              <a:gd name="connsiteX8" fmla="*/ 10274 w 5558319"/>
              <a:gd name="connsiteY8" fmla="*/ 0 h 5334539"/>
              <a:gd name="connsiteX0" fmla="*/ 10274 w 5558319"/>
              <a:gd name="connsiteY0" fmla="*/ 110576 h 5445115"/>
              <a:gd name="connsiteX1" fmla="*/ 3460974 w 5558319"/>
              <a:gd name="connsiteY1" fmla="*/ 0 h 5445115"/>
              <a:gd name="connsiteX2" fmla="*/ 5401009 w 5558319"/>
              <a:gd name="connsiteY2" fmla="*/ 2558265 h 5445115"/>
              <a:gd name="connsiteX3" fmla="*/ 5196154 w 5558319"/>
              <a:gd name="connsiteY3" fmla="*/ 3463019 h 5445115"/>
              <a:gd name="connsiteX4" fmla="*/ 3110501 w 5558319"/>
              <a:gd name="connsiteY4" fmla="*/ 5242865 h 5445115"/>
              <a:gd name="connsiteX5" fmla="*/ 2061908 w 5558319"/>
              <a:gd name="connsiteY5" fmla="*/ 5253768 h 5445115"/>
              <a:gd name="connsiteX6" fmla="*/ 360224 w 5558319"/>
              <a:gd name="connsiteY6" fmla="*/ 2921534 h 5445115"/>
              <a:gd name="connsiteX7" fmla="*/ 0 w 5558319"/>
              <a:gd name="connsiteY7" fmla="*/ 2109248 h 5445115"/>
              <a:gd name="connsiteX8" fmla="*/ 10274 w 555831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483514 w 5681609"/>
              <a:gd name="connsiteY6" fmla="*/ 2921534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206112 w 5681609"/>
              <a:gd name="connsiteY6" fmla="*/ 2448923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57685"/>
              <a:gd name="connsiteY0" fmla="*/ 0 h 5334539"/>
              <a:gd name="connsiteX1" fmla="*/ 3415388 w 5557685"/>
              <a:gd name="connsiteY1" fmla="*/ 4754 h 5334539"/>
              <a:gd name="connsiteX2" fmla="*/ 5322472 w 5557685"/>
              <a:gd name="connsiteY2" fmla="*/ 2184078 h 5334539"/>
              <a:gd name="connsiteX3" fmla="*/ 5319444 w 5557685"/>
              <a:gd name="connsiteY3" fmla="*/ 3352443 h 5334539"/>
              <a:gd name="connsiteX4" fmla="*/ 3233791 w 5557685"/>
              <a:gd name="connsiteY4" fmla="*/ 5132289 h 5334539"/>
              <a:gd name="connsiteX5" fmla="*/ 2185198 w 5557685"/>
              <a:gd name="connsiteY5" fmla="*/ 5143192 h 5334539"/>
              <a:gd name="connsiteX6" fmla="*/ 206112 w 5557685"/>
              <a:gd name="connsiteY6" fmla="*/ 2338347 h 5334539"/>
              <a:gd name="connsiteX7" fmla="*/ 0 w 5557685"/>
              <a:gd name="connsiteY7" fmla="*/ 971256 h 5334539"/>
              <a:gd name="connsiteX8" fmla="*/ 133564 w 5557685"/>
              <a:gd name="connsiteY8" fmla="*/ 0 h 5334539"/>
              <a:gd name="connsiteX0" fmla="*/ 133564 w 5623525"/>
              <a:gd name="connsiteY0" fmla="*/ 0 h 5334539"/>
              <a:gd name="connsiteX1" fmla="*/ 3415388 w 5623525"/>
              <a:gd name="connsiteY1" fmla="*/ 4754 h 5334539"/>
              <a:gd name="connsiteX2" fmla="*/ 5322472 w 5623525"/>
              <a:gd name="connsiteY2" fmla="*/ 2184078 h 5334539"/>
              <a:gd name="connsiteX3" fmla="*/ 5319444 w 5623525"/>
              <a:gd name="connsiteY3" fmla="*/ 3352443 h 5334539"/>
              <a:gd name="connsiteX4" fmla="*/ 3233791 w 5623525"/>
              <a:gd name="connsiteY4" fmla="*/ 5132289 h 5334539"/>
              <a:gd name="connsiteX5" fmla="*/ 2185198 w 5623525"/>
              <a:gd name="connsiteY5" fmla="*/ 5143192 h 5334539"/>
              <a:gd name="connsiteX6" fmla="*/ 206112 w 5623525"/>
              <a:gd name="connsiteY6" fmla="*/ 2338347 h 5334539"/>
              <a:gd name="connsiteX7" fmla="*/ 0 w 5623525"/>
              <a:gd name="connsiteY7" fmla="*/ 971256 h 5334539"/>
              <a:gd name="connsiteX8" fmla="*/ 133564 w 5623525"/>
              <a:gd name="connsiteY8" fmla="*/ 0 h 5334539"/>
              <a:gd name="connsiteX0" fmla="*/ 133564 w 5625277"/>
              <a:gd name="connsiteY0" fmla="*/ 0 h 5334539"/>
              <a:gd name="connsiteX1" fmla="*/ 3415388 w 5625277"/>
              <a:gd name="connsiteY1" fmla="*/ 4754 h 5334539"/>
              <a:gd name="connsiteX2" fmla="*/ 5322472 w 5625277"/>
              <a:gd name="connsiteY2" fmla="*/ 2184078 h 5334539"/>
              <a:gd name="connsiteX3" fmla="*/ 5319444 w 5625277"/>
              <a:gd name="connsiteY3" fmla="*/ 3352443 h 5334539"/>
              <a:gd name="connsiteX4" fmla="*/ 3233791 w 5625277"/>
              <a:gd name="connsiteY4" fmla="*/ 5132289 h 5334539"/>
              <a:gd name="connsiteX5" fmla="*/ 2185198 w 5625277"/>
              <a:gd name="connsiteY5" fmla="*/ 5143192 h 5334539"/>
              <a:gd name="connsiteX6" fmla="*/ 206112 w 5625277"/>
              <a:gd name="connsiteY6" fmla="*/ 2338347 h 5334539"/>
              <a:gd name="connsiteX7" fmla="*/ 0 w 5625277"/>
              <a:gd name="connsiteY7" fmla="*/ 971256 h 5334539"/>
              <a:gd name="connsiteX8" fmla="*/ 133564 w 5625277"/>
              <a:gd name="connsiteY8" fmla="*/ 0 h 5334539"/>
              <a:gd name="connsiteX0" fmla="*/ 133564 w 5623524"/>
              <a:gd name="connsiteY0" fmla="*/ 0 h 5334539"/>
              <a:gd name="connsiteX1" fmla="*/ 3415388 w 5623524"/>
              <a:gd name="connsiteY1" fmla="*/ 4754 h 5334539"/>
              <a:gd name="connsiteX2" fmla="*/ 5322472 w 5623524"/>
              <a:gd name="connsiteY2" fmla="*/ 2184078 h 5334539"/>
              <a:gd name="connsiteX3" fmla="*/ 5319444 w 5623524"/>
              <a:gd name="connsiteY3" fmla="*/ 3352443 h 5334539"/>
              <a:gd name="connsiteX4" fmla="*/ 3233791 w 5623524"/>
              <a:gd name="connsiteY4" fmla="*/ 5132289 h 5334539"/>
              <a:gd name="connsiteX5" fmla="*/ 2185198 w 5623524"/>
              <a:gd name="connsiteY5" fmla="*/ 5143192 h 5334539"/>
              <a:gd name="connsiteX6" fmla="*/ 206112 w 5623524"/>
              <a:gd name="connsiteY6" fmla="*/ 2338347 h 5334539"/>
              <a:gd name="connsiteX7" fmla="*/ 0 w 5623524"/>
              <a:gd name="connsiteY7" fmla="*/ 971256 h 5334539"/>
              <a:gd name="connsiteX8" fmla="*/ 133564 w 5623524"/>
              <a:gd name="connsiteY8" fmla="*/ 0 h 5334539"/>
              <a:gd name="connsiteX0" fmla="*/ 133564 w 5631119"/>
              <a:gd name="connsiteY0" fmla="*/ 0 h 5334539"/>
              <a:gd name="connsiteX1" fmla="*/ 3415388 w 5631119"/>
              <a:gd name="connsiteY1" fmla="*/ 4754 h 5334539"/>
              <a:gd name="connsiteX2" fmla="*/ 5322472 w 5631119"/>
              <a:gd name="connsiteY2" fmla="*/ 2184078 h 5334539"/>
              <a:gd name="connsiteX3" fmla="*/ 5319444 w 5631119"/>
              <a:gd name="connsiteY3" fmla="*/ 3352443 h 5334539"/>
              <a:gd name="connsiteX4" fmla="*/ 3233791 w 5631119"/>
              <a:gd name="connsiteY4" fmla="*/ 5132289 h 5334539"/>
              <a:gd name="connsiteX5" fmla="*/ 2185198 w 5631119"/>
              <a:gd name="connsiteY5" fmla="*/ 5143192 h 5334539"/>
              <a:gd name="connsiteX6" fmla="*/ 206112 w 5631119"/>
              <a:gd name="connsiteY6" fmla="*/ 2338347 h 5334539"/>
              <a:gd name="connsiteX7" fmla="*/ 0 w 5631119"/>
              <a:gd name="connsiteY7" fmla="*/ 971256 h 5334539"/>
              <a:gd name="connsiteX8" fmla="*/ 133564 w 5631119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8200"/>
              <a:gd name="connsiteX1" fmla="*/ 3415388 w 5624182"/>
              <a:gd name="connsiteY1" fmla="*/ 4754 h 5338200"/>
              <a:gd name="connsiteX2" fmla="*/ 5322472 w 5624182"/>
              <a:gd name="connsiteY2" fmla="*/ 2184078 h 5338200"/>
              <a:gd name="connsiteX3" fmla="*/ 5319444 w 5624182"/>
              <a:gd name="connsiteY3" fmla="*/ 3352443 h 5338200"/>
              <a:gd name="connsiteX4" fmla="*/ 3233791 w 5624182"/>
              <a:gd name="connsiteY4" fmla="*/ 5132289 h 5338200"/>
              <a:gd name="connsiteX5" fmla="*/ 2185198 w 5624182"/>
              <a:gd name="connsiteY5" fmla="*/ 5143192 h 5338200"/>
              <a:gd name="connsiteX6" fmla="*/ 206112 w 5624182"/>
              <a:gd name="connsiteY6" fmla="*/ 2338347 h 5338200"/>
              <a:gd name="connsiteX7" fmla="*/ 0 w 5624182"/>
              <a:gd name="connsiteY7" fmla="*/ 971256 h 5338200"/>
              <a:gd name="connsiteX8" fmla="*/ 133564 w 5624182"/>
              <a:gd name="connsiteY8" fmla="*/ 0 h 5338200"/>
              <a:gd name="connsiteX0" fmla="*/ 133564 w 5624182"/>
              <a:gd name="connsiteY0" fmla="*/ 0 h 5369267"/>
              <a:gd name="connsiteX1" fmla="*/ 3415388 w 5624182"/>
              <a:gd name="connsiteY1" fmla="*/ 4754 h 5369267"/>
              <a:gd name="connsiteX2" fmla="*/ 5322472 w 5624182"/>
              <a:gd name="connsiteY2" fmla="*/ 2184078 h 5369267"/>
              <a:gd name="connsiteX3" fmla="*/ 5319444 w 5624182"/>
              <a:gd name="connsiteY3" fmla="*/ 3352443 h 5369267"/>
              <a:gd name="connsiteX4" fmla="*/ 3233791 w 5624182"/>
              <a:gd name="connsiteY4" fmla="*/ 5132289 h 5369267"/>
              <a:gd name="connsiteX5" fmla="*/ 2185198 w 5624182"/>
              <a:gd name="connsiteY5" fmla="*/ 5143192 h 5369267"/>
              <a:gd name="connsiteX6" fmla="*/ 206112 w 5624182"/>
              <a:gd name="connsiteY6" fmla="*/ 2338347 h 5369267"/>
              <a:gd name="connsiteX7" fmla="*/ 0 w 5624182"/>
              <a:gd name="connsiteY7" fmla="*/ 971256 h 5369267"/>
              <a:gd name="connsiteX8" fmla="*/ 133564 w 5624182"/>
              <a:gd name="connsiteY8" fmla="*/ 0 h 5369267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206112 w 5624182"/>
              <a:gd name="connsiteY6" fmla="*/ 233834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49957"/>
              <a:gd name="connsiteX1" fmla="*/ 3415388 w 5624182"/>
              <a:gd name="connsiteY1" fmla="*/ 4754 h 5349957"/>
              <a:gd name="connsiteX2" fmla="*/ 5322472 w 5624182"/>
              <a:gd name="connsiteY2" fmla="*/ 2184078 h 5349957"/>
              <a:gd name="connsiteX3" fmla="*/ 5319444 w 5624182"/>
              <a:gd name="connsiteY3" fmla="*/ 3352443 h 5349957"/>
              <a:gd name="connsiteX4" fmla="*/ 3233791 w 5624182"/>
              <a:gd name="connsiteY4" fmla="*/ 5132289 h 5349957"/>
              <a:gd name="connsiteX5" fmla="*/ 2115176 w 5624182"/>
              <a:gd name="connsiteY5" fmla="*/ 5060814 h 5349957"/>
              <a:gd name="connsiteX6" fmla="*/ 131971 w 5624182"/>
              <a:gd name="connsiteY6" fmla="*/ 2453677 h 5349957"/>
              <a:gd name="connsiteX7" fmla="*/ 0 w 5624182"/>
              <a:gd name="connsiteY7" fmla="*/ 971256 h 5349957"/>
              <a:gd name="connsiteX8" fmla="*/ 133564 w 5624182"/>
              <a:gd name="connsiteY8" fmla="*/ 0 h 5349957"/>
              <a:gd name="connsiteX0" fmla="*/ 133564 w 5624182"/>
              <a:gd name="connsiteY0" fmla="*/ 0 h 5348154"/>
              <a:gd name="connsiteX1" fmla="*/ 3415388 w 5624182"/>
              <a:gd name="connsiteY1" fmla="*/ 4754 h 5348154"/>
              <a:gd name="connsiteX2" fmla="*/ 5322472 w 5624182"/>
              <a:gd name="connsiteY2" fmla="*/ 2184078 h 5348154"/>
              <a:gd name="connsiteX3" fmla="*/ 5319444 w 5624182"/>
              <a:gd name="connsiteY3" fmla="*/ 3352443 h 5348154"/>
              <a:gd name="connsiteX4" fmla="*/ 3233791 w 5624182"/>
              <a:gd name="connsiteY4" fmla="*/ 5132289 h 5348154"/>
              <a:gd name="connsiteX5" fmla="*/ 2115176 w 5624182"/>
              <a:gd name="connsiteY5" fmla="*/ 5060814 h 5348154"/>
              <a:gd name="connsiteX6" fmla="*/ 131971 w 5624182"/>
              <a:gd name="connsiteY6" fmla="*/ 2453677 h 5348154"/>
              <a:gd name="connsiteX7" fmla="*/ 0 w 5624182"/>
              <a:gd name="connsiteY7" fmla="*/ 971256 h 5348154"/>
              <a:gd name="connsiteX8" fmla="*/ 133564 w 5624182"/>
              <a:gd name="connsiteY8" fmla="*/ 0 h 5348154"/>
              <a:gd name="connsiteX0" fmla="*/ 133564 w 5624182"/>
              <a:gd name="connsiteY0" fmla="*/ 0 h 5358471"/>
              <a:gd name="connsiteX1" fmla="*/ 3415388 w 5624182"/>
              <a:gd name="connsiteY1" fmla="*/ 4754 h 5358471"/>
              <a:gd name="connsiteX2" fmla="*/ 5322472 w 5624182"/>
              <a:gd name="connsiteY2" fmla="*/ 2184078 h 5358471"/>
              <a:gd name="connsiteX3" fmla="*/ 5319444 w 5624182"/>
              <a:gd name="connsiteY3" fmla="*/ 3352443 h 5358471"/>
              <a:gd name="connsiteX4" fmla="*/ 3233791 w 5624182"/>
              <a:gd name="connsiteY4" fmla="*/ 5132289 h 5358471"/>
              <a:gd name="connsiteX5" fmla="*/ 2115176 w 5624182"/>
              <a:gd name="connsiteY5" fmla="*/ 5060814 h 5358471"/>
              <a:gd name="connsiteX6" fmla="*/ 131971 w 5624182"/>
              <a:gd name="connsiteY6" fmla="*/ 2453677 h 5358471"/>
              <a:gd name="connsiteX7" fmla="*/ 0 w 5624182"/>
              <a:gd name="connsiteY7" fmla="*/ 971256 h 5358471"/>
              <a:gd name="connsiteX8" fmla="*/ 133564 w 5624182"/>
              <a:gd name="connsiteY8" fmla="*/ 0 h 5358471"/>
              <a:gd name="connsiteX0" fmla="*/ 133564 w 5624182"/>
              <a:gd name="connsiteY0" fmla="*/ 0 h 5354907"/>
              <a:gd name="connsiteX1" fmla="*/ 3415388 w 5624182"/>
              <a:gd name="connsiteY1" fmla="*/ 4754 h 5354907"/>
              <a:gd name="connsiteX2" fmla="*/ 5322472 w 5624182"/>
              <a:gd name="connsiteY2" fmla="*/ 2184078 h 5354907"/>
              <a:gd name="connsiteX3" fmla="*/ 5319444 w 5624182"/>
              <a:gd name="connsiteY3" fmla="*/ 3352443 h 5354907"/>
              <a:gd name="connsiteX4" fmla="*/ 3233791 w 5624182"/>
              <a:gd name="connsiteY4" fmla="*/ 5132289 h 5354907"/>
              <a:gd name="connsiteX5" fmla="*/ 2115176 w 5624182"/>
              <a:gd name="connsiteY5" fmla="*/ 5060814 h 5354907"/>
              <a:gd name="connsiteX6" fmla="*/ 131971 w 5624182"/>
              <a:gd name="connsiteY6" fmla="*/ 2453677 h 5354907"/>
              <a:gd name="connsiteX7" fmla="*/ 0 w 5624182"/>
              <a:gd name="connsiteY7" fmla="*/ 971256 h 5354907"/>
              <a:gd name="connsiteX8" fmla="*/ 133564 w 5624182"/>
              <a:gd name="connsiteY8" fmla="*/ 0 h 5354907"/>
              <a:gd name="connsiteX0" fmla="*/ 5878 w 5496496"/>
              <a:gd name="connsiteY0" fmla="*/ 0 h 5354907"/>
              <a:gd name="connsiteX1" fmla="*/ 3287702 w 5496496"/>
              <a:gd name="connsiteY1" fmla="*/ 4754 h 5354907"/>
              <a:gd name="connsiteX2" fmla="*/ 5194786 w 5496496"/>
              <a:gd name="connsiteY2" fmla="*/ 2184078 h 5354907"/>
              <a:gd name="connsiteX3" fmla="*/ 5191758 w 5496496"/>
              <a:gd name="connsiteY3" fmla="*/ 3352443 h 5354907"/>
              <a:gd name="connsiteX4" fmla="*/ 3106105 w 5496496"/>
              <a:gd name="connsiteY4" fmla="*/ 5132289 h 5354907"/>
              <a:gd name="connsiteX5" fmla="*/ 1987490 w 5496496"/>
              <a:gd name="connsiteY5" fmla="*/ 5060814 h 5354907"/>
              <a:gd name="connsiteX6" fmla="*/ 4285 w 5496496"/>
              <a:gd name="connsiteY6" fmla="*/ 2453677 h 5354907"/>
              <a:gd name="connsiteX7" fmla="*/ 0 w 5496496"/>
              <a:gd name="connsiteY7" fmla="*/ 991851 h 5354907"/>
              <a:gd name="connsiteX8" fmla="*/ 5878 w 5496496"/>
              <a:gd name="connsiteY8" fmla="*/ 0 h 5354907"/>
              <a:gd name="connsiteX0" fmla="*/ 5878 w 5217135"/>
              <a:gd name="connsiteY0" fmla="*/ 0 h 5354907"/>
              <a:gd name="connsiteX1" fmla="*/ 3287702 w 5217135"/>
              <a:gd name="connsiteY1" fmla="*/ 4754 h 5354907"/>
              <a:gd name="connsiteX2" fmla="*/ 1642311 w 5217135"/>
              <a:gd name="connsiteY2" fmla="*/ 1782256 h 5354907"/>
              <a:gd name="connsiteX3" fmla="*/ 5191758 w 5217135"/>
              <a:gd name="connsiteY3" fmla="*/ 3352443 h 5354907"/>
              <a:gd name="connsiteX4" fmla="*/ 3106105 w 5217135"/>
              <a:gd name="connsiteY4" fmla="*/ 5132289 h 5354907"/>
              <a:gd name="connsiteX5" fmla="*/ 1987490 w 5217135"/>
              <a:gd name="connsiteY5" fmla="*/ 5060814 h 5354907"/>
              <a:gd name="connsiteX6" fmla="*/ 4285 w 5217135"/>
              <a:gd name="connsiteY6" fmla="*/ 2453677 h 5354907"/>
              <a:gd name="connsiteX7" fmla="*/ 0 w 5217135"/>
              <a:gd name="connsiteY7" fmla="*/ 991851 h 5354907"/>
              <a:gd name="connsiteX8" fmla="*/ 5878 w 5217135"/>
              <a:gd name="connsiteY8" fmla="*/ 0 h 5354907"/>
              <a:gd name="connsiteX0" fmla="*/ 5878 w 3437423"/>
              <a:gd name="connsiteY0" fmla="*/ 0 h 5427925"/>
              <a:gd name="connsiteX1" fmla="*/ 3287702 w 3437423"/>
              <a:gd name="connsiteY1" fmla="*/ 4754 h 5427925"/>
              <a:gd name="connsiteX2" fmla="*/ 1642311 w 3437423"/>
              <a:gd name="connsiteY2" fmla="*/ 1782256 h 5427925"/>
              <a:gd name="connsiteX3" fmla="*/ 2899544 w 3437423"/>
              <a:gd name="connsiteY3" fmla="*/ 1635565 h 5427925"/>
              <a:gd name="connsiteX4" fmla="*/ 3106105 w 3437423"/>
              <a:gd name="connsiteY4" fmla="*/ 5132289 h 5427925"/>
              <a:gd name="connsiteX5" fmla="*/ 1987490 w 3437423"/>
              <a:gd name="connsiteY5" fmla="*/ 5060814 h 5427925"/>
              <a:gd name="connsiteX6" fmla="*/ 4285 w 3437423"/>
              <a:gd name="connsiteY6" fmla="*/ 2453677 h 5427925"/>
              <a:gd name="connsiteX7" fmla="*/ 0 w 3437423"/>
              <a:gd name="connsiteY7" fmla="*/ 991851 h 5427925"/>
              <a:gd name="connsiteX8" fmla="*/ 5878 w 3437423"/>
              <a:gd name="connsiteY8" fmla="*/ 0 h 5427925"/>
              <a:gd name="connsiteX0" fmla="*/ 5878 w 4878877"/>
              <a:gd name="connsiteY0" fmla="*/ 0 h 5089750"/>
              <a:gd name="connsiteX1" fmla="*/ 3287702 w 4878877"/>
              <a:gd name="connsiteY1" fmla="*/ 4754 h 5089750"/>
              <a:gd name="connsiteX2" fmla="*/ 1642311 w 4878877"/>
              <a:gd name="connsiteY2" fmla="*/ 1782256 h 5089750"/>
              <a:gd name="connsiteX3" fmla="*/ 2899544 w 4878877"/>
              <a:gd name="connsiteY3" fmla="*/ 1635565 h 5089750"/>
              <a:gd name="connsiteX4" fmla="*/ 4868644 w 4878877"/>
              <a:gd name="connsiteY4" fmla="*/ 3241897 h 5089750"/>
              <a:gd name="connsiteX5" fmla="*/ 1987490 w 4878877"/>
              <a:gd name="connsiteY5" fmla="*/ 5060814 h 5089750"/>
              <a:gd name="connsiteX6" fmla="*/ 4285 w 4878877"/>
              <a:gd name="connsiteY6" fmla="*/ 2453677 h 5089750"/>
              <a:gd name="connsiteX7" fmla="*/ 0 w 4878877"/>
              <a:gd name="connsiteY7" fmla="*/ 991851 h 5089750"/>
              <a:gd name="connsiteX8" fmla="*/ 5878 w 4878877"/>
              <a:gd name="connsiteY8" fmla="*/ 0 h 5089750"/>
              <a:gd name="connsiteX0" fmla="*/ 5878 w 5088153"/>
              <a:gd name="connsiteY0" fmla="*/ 0 h 4313604"/>
              <a:gd name="connsiteX1" fmla="*/ 3287702 w 5088153"/>
              <a:gd name="connsiteY1" fmla="*/ 4754 h 4313604"/>
              <a:gd name="connsiteX2" fmla="*/ 1642311 w 5088153"/>
              <a:gd name="connsiteY2" fmla="*/ 1782256 h 4313604"/>
              <a:gd name="connsiteX3" fmla="*/ 2899544 w 5088153"/>
              <a:gd name="connsiteY3" fmla="*/ 1635565 h 4313604"/>
              <a:gd name="connsiteX4" fmla="*/ 4868644 w 5088153"/>
              <a:gd name="connsiteY4" fmla="*/ 3241897 h 4313604"/>
              <a:gd name="connsiteX5" fmla="*/ 4882438 w 5088153"/>
              <a:gd name="connsiteY5" fmla="*/ 4266301 h 4313604"/>
              <a:gd name="connsiteX6" fmla="*/ 4285 w 5088153"/>
              <a:gd name="connsiteY6" fmla="*/ 2453677 h 4313604"/>
              <a:gd name="connsiteX7" fmla="*/ 0 w 5088153"/>
              <a:gd name="connsiteY7" fmla="*/ 991851 h 4313604"/>
              <a:gd name="connsiteX8" fmla="*/ 5878 w 5088153"/>
              <a:gd name="connsiteY8" fmla="*/ 0 h 4313604"/>
              <a:gd name="connsiteX0" fmla="*/ 5878 w 5088153"/>
              <a:gd name="connsiteY0" fmla="*/ 0 h 6301389"/>
              <a:gd name="connsiteX1" fmla="*/ 3287702 w 5088153"/>
              <a:gd name="connsiteY1" fmla="*/ 4754 h 6301389"/>
              <a:gd name="connsiteX2" fmla="*/ 1642311 w 5088153"/>
              <a:gd name="connsiteY2" fmla="*/ 1782256 h 6301389"/>
              <a:gd name="connsiteX3" fmla="*/ 2899544 w 5088153"/>
              <a:gd name="connsiteY3" fmla="*/ 1635565 h 6301389"/>
              <a:gd name="connsiteX4" fmla="*/ 4868644 w 5088153"/>
              <a:gd name="connsiteY4" fmla="*/ 3241897 h 6301389"/>
              <a:gd name="connsiteX5" fmla="*/ 4882438 w 5088153"/>
              <a:gd name="connsiteY5" fmla="*/ 4266301 h 6301389"/>
              <a:gd name="connsiteX6" fmla="*/ 3118408 w 5088153"/>
              <a:gd name="connsiteY6" fmla="*/ 6134005 h 6301389"/>
              <a:gd name="connsiteX7" fmla="*/ 0 w 5088153"/>
              <a:gd name="connsiteY7" fmla="*/ 991851 h 6301389"/>
              <a:gd name="connsiteX8" fmla="*/ 5878 w 5088153"/>
              <a:gd name="connsiteY8" fmla="*/ 0 h 6301389"/>
              <a:gd name="connsiteX0" fmla="*/ 46 w 5082321"/>
              <a:gd name="connsiteY0" fmla="*/ 0 h 6301389"/>
              <a:gd name="connsiteX1" fmla="*/ 3281870 w 5082321"/>
              <a:gd name="connsiteY1" fmla="*/ 4754 h 6301389"/>
              <a:gd name="connsiteX2" fmla="*/ 1636479 w 5082321"/>
              <a:gd name="connsiteY2" fmla="*/ 1782256 h 6301389"/>
              <a:gd name="connsiteX3" fmla="*/ 2893712 w 5082321"/>
              <a:gd name="connsiteY3" fmla="*/ 1635565 h 6301389"/>
              <a:gd name="connsiteX4" fmla="*/ 4862812 w 5082321"/>
              <a:gd name="connsiteY4" fmla="*/ 3241897 h 6301389"/>
              <a:gd name="connsiteX5" fmla="*/ 4876606 w 5082321"/>
              <a:gd name="connsiteY5" fmla="*/ 4266301 h 6301389"/>
              <a:gd name="connsiteX6" fmla="*/ 3112576 w 5082321"/>
              <a:gd name="connsiteY6" fmla="*/ 6134005 h 6301389"/>
              <a:gd name="connsiteX7" fmla="*/ 185947 w 5082321"/>
              <a:gd name="connsiteY7" fmla="*/ 4142503 h 6301389"/>
              <a:gd name="connsiteX8" fmla="*/ 46 w 5082321"/>
              <a:gd name="connsiteY8" fmla="*/ 0 h 6301389"/>
              <a:gd name="connsiteX0" fmla="*/ 234187 w 4896374"/>
              <a:gd name="connsiteY0" fmla="*/ 3365074 h 6296635"/>
              <a:gd name="connsiteX1" fmla="*/ 3095923 w 4896374"/>
              <a:gd name="connsiteY1" fmla="*/ 0 h 6296635"/>
              <a:gd name="connsiteX2" fmla="*/ 1450532 w 4896374"/>
              <a:gd name="connsiteY2" fmla="*/ 1777502 h 6296635"/>
              <a:gd name="connsiteX3" fmla="*/ 2707765 w 4896374"/>
              <a:gd name="connsiteY3" fmla="*/ 1630811 h 6296635"/>
              <a:gd name="connsiteX4" fmla="*/ 4676865 w 4896374"/>
              <a:gd name="connsiteY4" fmla="*/ 3237143 h 6296635"/>
              <a:gd name="connsiteX5" fmla="*/ 4690659 w 4896374"/>
              <a:gd name="connsiteY5" fmla="*/ 4261547 h 6296635"/>
              <a:gd name="connsiteX6" fmla="*/ 2926629 w 4896374"/>
              <a:gd name="connsiteY6" fmla="*/ 6129251 h 6296635"/>
              <a:gd name="connsiteX7" fmla="*/ 0 w 4896374"/>
              <a:gd name="connsiteY7" fmla="*/ 4137749 h 6296635"/>
              <a:gd name="connsiteX8" fmla="*/ 234187 w 4896374"/>
              <a:gd name="connsiteY8" fmla="*/ 3365074 h 6296635"/>
              <a:gd name="connsiteX0" fmla="*/ 234187 w 4896374"/>
              <a:gd name="connsiteY0" fmla="*/ 1841409 h 4772970"/>
              <a:gd name="connsiteX1" fmla="*/ 1150738 w 4896374"/>
              <a:gd name="connsiteY1" fmla="*/ 823343 h 4772970"/>
              <a:gd name="connsiteX2" fmla="*/ 1450532 w 4896374"/>
              <a:gd name="connsiteY2" fmla="*/ 253837 h 4772970"/>
              <a:gd name="connsiteX3" fmla="*/ 2707765 w 4896374"/>
              <a:gd name="connsiteY3" fmla="*/ 107146 h 4772970"/>
              <a:gd name="connsiteX4" fmla="*/ 4676865 w 4896374"/>
              <a:gd name="connsiteY4" fmla="*/ 1713478 h 4772970"/>
              <a:gd name="connsiteX5" fmla="*/ 4690659 w 4896374"/>
              <a:gd name="connsiteY5" fmla="*/ 2737882 h 4772970"/>
              <a:gd name="connsiteX6" fmla="*/ 2926629 w 4896374"/>
              <a:gd name="connsiteY6" fmla="*/ 4605586 h 4772970"/>
              <a:gd name="connsiteX7" fmla="*/ 0 w 4896374"/>
              <a:gd name="connsiteY7" fmla="*/ 2614084 h 4772970"/>
              <a:gd name="connsiteX8" fmla="*/ 234187 w 4896374"/>
              <a:gd name="connsiteY8" fmla="*/ 1841409 h 4772970"/>
              <a:gd name="connsiteX0" fmla="*/ 97203 w 4759390"/>
              <a:gd name="connsiteY0" fmla="*/ 1841409 h 4772970"/>
              <a:gd name="connsiteX1" fmla="*/ 1013754 w 4759390"/>
              <a:gd name="connsiteY1" fmla="*/ 823343 h 4772970"/>
              <a:gd name="connsiteX2" fmla="*/ 1313548 w 4759390"/>
              <a:gd name="connsiteY2" fmla="*/ 253837 h 4772970"/>
              <a:gd name="connsiteX3" fmla="*/ 2570781 w 4759390"/>
              <a:gd name="connsiteY3" fmla="*/ 107146 h 4772970"/>
              <a:gd name="connsiteX4" fmla="*/ 4539881 w 4759390"/>
              <a:gd name="connsiteY4" fmla="*/ 1713478 h 4772970"/>
              <a:gd name="connsiteX5" fmla="*/ 4553675 w 4759390"/>
              <a:gd name="connsiteY5" fmla="*/ 2737882 h 4772970"/>
              <a:gd name="connsiteX6" fmla="*/ 2789645 w 4759390"/>
              <a:gd name="connsiteY6" fmla="*/ 4605586 h 4772970"/>
              <a:gd name="connsiteX7" fmla="*/ 0 w 4759390"/>
              <a:gd name="connsiteY7" fmla="*/ 4358358 h 4772970"/>
              <a:gd name="connsiteX8" fmla="*/ 97203 w 4759390"/>
              <a:gd name="connsiteY8" fmla="*/ 1841409 h 4772970"/>
              <a:gd name="connsiteX0" fmla="*/ 67 w 4881430"/>
              <a:gd name="connsiteY0" fmla="*/ 2416746 h 4772970"/>
              <a:gd name="connsiteX1" fmla="*/ 1135794 w 4881430"/>
              <a:gd name="connsiteY1" fmla="*/ 823343 h 4772970"/>
              <a:gd name="connsiteX2" fmla="*/ 1435588 w 4881430"/>
              <a:gd name="connsiteY2" fmla="*/ 253837 h 4772970"/>
              <a:gd name="connsiteX3" fmla="*/ 2692821 w 4881430"/>
              <a:gd name="connsiteY3" fmla="*/ 107146 h 4772970"/>
              <a:gd name="connsiteX4" fmla="*/ 4661921 w 4881430"/>
              <a:gd name="connsiteY4" fmla="*/ 1713478 h 4772970"/>
              <a:gd name="connsiteX5" fmla="*/ 4675715 w 4881430"/>
              <a:gd name="connsiteY5" fmla="*/ 2737882 h 4772970"/>
              <a:gd name="connsiteX6" fmla="*/ 2911685 w 4881430"/>
              <a:gd name="connsiteY6" fmla="*/ 4605586 h 4772970"/>
              <a:gd name="connsiteX7" fmla="*/ 122040 w 4881430"/>
              <a:gd name="connsiteY7" fmla="*/ 4358358 h 4772970"/>
              <a:gd name="connsiteX8" fmla="*/ 67 w 4881430"/>
              <a:gd name="connsiteY8" fmla="*/ 2416746 h 4772970"/>
              <a:gd name="connsiteX0" fmla="*/ 197658 w 5079021"/>
              <a:gd name="connsiteY0" fmla="*/ 2416746 h 5000290"/>
              <a:gd name="connsiteX1" fmla="*/ 1333385 w 5079021"/>
              <a:gd name="connsiteY1" fmla="*/ 823343 h 5000290"/>
              <a:gd name="connsiteX2" fmla="*/ 1633179 w 5079021"/>
              <a:gd name="connsiteY2" fmla="*/ 253837 h 5000290"/>
              <a:gd name="connsiteX3" fmla="*/ 2890412 w 5079021"/>
              <a:gd name="connsiteY3" fmla="*/ 107146 h 5000290"/>
              <a:gd name="connsiteX4" fmla="*/ 4859512 w 5079021"/>
              <a:gd name="connsiteY4" fmla="*/ 1713478 h 5000290"/>
              <a:gd name="connsiteX5" fmla="*/ 4873306 w 5079021"/>
              <a:gd name="connsiteY5" fmla="*/ 2737882 h 5000290"/>
              <a:gd name="connsiteX6" fmla="*/ 3109276 w 5079021"/>
              <a:gd name="connsiteY6" fmla="*/ 4605586 h 5000290"/>
              <a:gd name="connsiteX7" fmla="*/ 0 w 5079021"/>
              <a:gd name="connsiteY7" fmla="*/ 4906298 h 5000290"/>
              <a:gd name="connsiteX8" fmla="*/ 197658 w 5079021"/>
              <a:gd name="connsiteY8" fmla="*/ 2416746 h 5000290"/>
              <a:gd name="connsiteX0" fmla="*/ 627 w 5084677"/>
              <a:gd name="connsiteY0" fmla="*/ 2563794 h 5000290"/>
              <a:gd name="connsiteX1" fmla="*/ 1339041 w 5084677"/>
              <a:gd name="connsiteY1" fmla="*/ 823343 h 5000290"/>
              <a:gd name="connsiteX2" fmla="*/ 1638835 w 5084677"/>
              <a:gd name="connsiteY2" fmla="*/ 253837 h 5000290"/>
              <a:gd name="connsiteX3" fmla="*/ 2896068 w 5084677"/>
              <a:gd name="connsiteY3" fmla="*/ 107146 h 5000290"/>
              <a:gd name="connsiteX4" fmla="*/ 4865168 w 5084677"/>
              <a:gd name="connsiteY4" fmla="*/ 1713478 h 5000290"/>
              <a:gd name="connsiteX5" fmla="*/ 4878962 w 5084677"/>
              <a:gd name="connsiteY5" fmla="*/ 2737882 h 5000290"/>
              <a:gd name="connsiteX6" fmla="*/ 3114932 w 5084677"/>
              <a:gd name="connsiteY6" fmla="*/ 4605586 h 5000290"/>
              <a:gd name="connsiteX7" fmla="*/ 5656 w 5084677"/>
              <a:gd name="connsiteY7" fmla="*/ 4906298 h 5000290"/>
              <a:gd name="connsiteX8" fmla="*/ 627 w 5084677"/>
              <a:gd name="connsiteY8" fmla="*/ 2563794 h 5000290"/>
              <a:gd name="connsiteX0" fmla="*/ 20 w 5084070"/>
              <a:gd name="connsiteY0" fmla="*/ 2563794 h 4772970"/>
              <a:gd name="connsiteX1" fmla="*/ 1338434 w 5084070"/>
              <a:gd name="connsiteY1" fmla="*/ 823343 h 4772970"/>
              <a:gd name="connsiteX2" fmla="*/ 1638228 w 5084070"/>
              <a:gd name="connsiteY2" fmla="*/ 253837 h 4772970"/>
              <a:gd name="connsiteX3" fmla="*/ 2895461 w 5084070"/>
              <a:gd name="connsiteY3" fmla="*/ 107146 h 4772970"/>
              <a:gd name="connsiteX4" fmla="*/ 4864561 w 5084070"/>
              <a:gd name="connsiteY4" fmla="*/ 1713478 h 4772970"/>
              <a:gd name="connsiteX5" fmla="*/ 4878355 w 5084070"/>
              <a:gd name="connsiteY5" fmla="*/ 2737882 h 4772970"/>
              <a:gd name="connsiteX6" fmla="*/ 3114325 w 5084070"/>
              <a:gd name="connsiteY6" fmla="*/ 4605586 h 4772970"/>
              <a:gd name="connsiteX7" fmla="*/ 438243 w 5084070"/>
              <a:gd name="connsiteY7" fmla="*/ 4465156 h 4772970"/>
              <a:gd name="connsiteX8" fmla="*/ 20 w 5084070"/>
              <a:gd name="connsiteY8" fmla="*/ 2563794 h 4772970"/>
              <a:gd name="connsiteX0" fmla="*/ 881 w 5084931"/>
              <a:gd name="connsiteY0" fmla="*/ 2563794 h 4985355"/>
              <a:gd name="connsiteX1" fmla="*/ 1339295 w 5084931"/>
              <a:gd name="connsiteY1" fmla="*/ 823343 h 4985355"/>
              <a:gd name="connsiteX2" fmla="*/ 1639089 w 5084931"/>
              <a:gd name="connsiteY2" fmla="*/ 253837 h 4985355"/>
              <a:gd name="connsiteX3" fmla="*/ 2896322 w 5084931"/>
              <a:gd name="connsiteY3" fmla="*/ 107146 h 4985355"/>
              <a:gd name="connsiteX4" fmla="*/ 4865422 w 5084931"/>
              <a:gd name="connsiteY4" fmla="*/ 1713478 h 4985355"/>
              <a:gd name="connsiteX5" fmla="*/ 4879216 w 5084931"/>
              <a:gd name="connsiteY5" fmla="*/ 2737882 h 4985355"/>
              <a:gd name="connsiteX6" fmla="*/ 3115186 w 5084931"/>
              <a:gd name="connsiteY6" fmla="*/ 4605586 h 4985355"/>
              <a:gd name="connsiteX7" fmla="*/ 1936 w 5084931"/>
              <a:gd name="connsiteY7" fmla="*/ 4890402 h 4985355"/>
              <a:gd name="connsiteX8" fmla="*/ 881 w 5084931"/>
              <a:gd name="connsiteY8" fmla="*/ 2563794 h 4985355"/>
              <a:gd name="connsiteX0" fmla="*/ 881 w 5084931"/>
              <a:gd name="connsiteY0" fmla="*/ 2563794 h 4890402"/>
              <a:gd name="connsiteX1" fmla="*/ 1339295 w 5084931"/>
              <a:gd name="connsiteY1" fmla="*/ 823343 h 4890402"/>
              <a:gd name="connsiteX2" fmla="*/ 1639089 w 5084931"/>
              <a:gd name="connsiteY2" fmla="*/ 253837 h 4890402"/>
              <a:gd name="connsiteX3" fmla="*/ 2896322 w 5084931"/>
              <a:gd name="connsiteY3" fmla="*/ 107146 h 4890402"/>
              <a:gd name="connsiteX4" fmla="*/ 4865422 w 5084931"/>
              <a:gd name="connsiteY4" fmla="*/ 1713478 h 4890402"/>
              <a:gd name="connsiteX5" fmla="*/ 4879216 w 5084931"/>
              <a:gd name="connsiteY5" fmla="*/ 2737882 h 4890402"/>
              <a:gd name="connsiteX6" fmla="*/ 3115186 w 5084931"/>
              <a:gd name="connsiteY6" fmla="*/ 4605586 h 4890402"/>
              <a:gd name="connsiteX7" fmla="*/ 1936 w 5084931"/>
              <a:gd name="connsiteY7" fmla="*/ 4890402 h 4890402"/>
              <a:gd name="connsiteX8" fmla="*/ 881 w 5084931"/>
              <a:gd name="connsiteY8" fmla="*/ 2563794 h 4890402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90993"/>
              <a:gd name="connsiteX1" fmla="*/ 1339295 w 5084931"/>
              <a:gd name="connsiteY1" fmla="*/ 823343 h 5090993"/>
              <a:gd name="connsiteX2" fmla="*/ 1639089 w 5084931"/>
              <a:gd name="connsiteY2" fmla="*/ 253837 h 5090993"/>
              <a:gd name="connsiteX3" fmla="*/ 2896322 w 5084931"/>
              <a:gd name="connsiteY3" fmla="*/ 107146 h 5090993"/>
              <a:gd name="connsiteX4" fmla="*/ 4865422 w 5084931"/>
              <a:gd name="connsiteY4" fmla="*/ 1713478 h 5090993"/>
              <a:gd name="connsiteX5" fmla="*/ 4879216 w 5084931"/>
              <a:gd name="connsiteY5" fmla="*/ 2737882 h 5090993"/>
              <a:gd name="connsiteX6" fmla="*/ 3150955 w 5084931"/>
              <a:gd name="connsiteY6" fmla="*/ 4935450 h 5090993"/>
              <a:gd name="connsiteX7" fmla="*/ 1936 w 5084931"/>
              <a:gd name="connsiteY7" fmla="*/ 4918221 h 5090993"/>
              <a:gd name="connsiteX8" fmla="*/ 881 w 5084931"/>
              <a:gd name="connsiteY8" fmla="*/ 2563794 h 5090993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39032 w 5084931"/>
              <a:gd name="connsiteY6" fmla="*/ 4911604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45378"/>
              <a:gd name="connsiteY0" fmla="*/ 2563794 h 4918221"/>
              <a:gd name="connsiteX1" fmla="*/ 1339295 w 5145378"/>
              <a:gd name="connsiteY1" fmla="*/ 823343 h 4918221"/>
              <a:gd name="connsiteX2" fmla="*/ 1639089 w 5145378"/>
              <a:gd name="connsiteY2" fmla="*/ 253837 h 4918221"/>
              <a:gd name="connsiteX3" fmla="*/ 2896322 w 5145378"/>
              <a:gd name="connsiteY3" fmla="*/ 107146 h 4918221"/>
              <a:gd name="connsiteX4" fmla="*/ 4865422 w 5145378"/>
              <a:gd name="connsiteY4" fmla="*/ 1713478 h 4918221"/>
              <a:gd name="connsiteX5" fmla="*/ 4926908 w 5145378"/>
              <a:gd name="connsiteY5" fmla="*/ 2753779 h 4918221"/>
              <a:gd name="connsiteX6" fmla="*/ 3139032 w 5145378"/>
              <a:gd name="connsiteY6" fmla="*/ 4911604 h 4918221"/>
              <a:gd name="connsiteX7" fmla="*/ 1936 w 5145378"/>
              <a:gd name="connsiteY7" fmla="*/ 4918221 h 4918221"/>
              <a:gd name="connsiteX8" fmla="*/ 881 w 5145378"/>
              <a:gd name="connsiteY8" fmla="*/ 2563794 h 4918221"/>
              <a:gd name="connsiteX0" fmla="*/ 881 w 5052584"/>
              <a:gd name="connsiteY0" fmla="*/ 2563794 h 4918221"/>
              <a:gd name="connsiteX1" fmla="*/ 1339295 w 5052584"/>
              <a:gd name="connsiteY1" fmla="*/ 823343 h 4918221"/>
              <a:gd name="connsiteX2" fmla="*/ 1639089 w 5052584"/>
              <a:gd name="connsiteY2" fmla="*/ 253837 h 4918221"/>
              <a:gd name="connsiteX3" fmla="*/ 2896322 w 5052584"/>
              <a:gd name="connsiteY3" fmla="*/ 107146 h 4918221"/>
              <a:gd name="connsiteX4" fmla="*/ 4551456 w 5052584"/>
              <a:gd name="connsiteY4" fmla="*/ 1892319 h 4918221"/>
              <a:gd name="connsiteX5" fmla="*/ 4926908 w 5052584"/>
              <a:gd name="connsiteY5" fmla="*/ 2753779 h 4918221"/>
              <a:gd name="connsiteX6" fmla="*/ 3139032 w 5052584"/>
              <a:gd name="connsiteY6" fmla="*/ 4911604 h 4918221"/>
              <a:gd name="connsiteX7" fmla="*/ 1936 w 5052584"/>
              <a:gd name="connsiteY7" fmla="*/ 4918221 h 4918221"/>
              <a:gd name="connsiteX8" fmla="*/ 881 w 5052584"/>
              <a:gd name="connsiteY8" fmla="*/ 2563794 h 4918221"/>
              <a:gd name="connsiteX0" fmla="*/ 881 w 5105592"/>
              <a:gd name="connsiteY0" fmla="*/ 2563794 h 4918221"/>
              <a:gd name="connsiteX1" fmla="*/ 1339295 w 5105592"/>
              <a:gd name="connsiteY1" fmla="*/ 823343 h 4918221"/>
              <a:gd name="connsiteX2" fmla="*/ 1639089 w 5105592"/>
              <a:gd name="connsiteY2" fmla="*/ 253837 h 4918221"/>
              <a:gd name="connsiteX3" fmla="*/ 2896322 w 5105592"/>
              <a:gd name="connsiteY3" fmla="*/ 107146 h 4918221"/>
              <a:gd name="connsiteX4" fmla="*/ 4762091 w 5105592"/>
              <a:gd name="connsiteY4" fmla="*/ 1641941 h 4918221"/>
              <a:gd name="connsiteX5" fmla="*/ 4926908 w 5105592"/>
              <a:gd name="connsiteY5" fmla="*/ 2753779 h 4918221"/>
              <a:gd name="connsiteX6" fmla="*/ 3139032 w 5105592"/>
              <a:gd name="connsiteY6" fmla="*/ 4911604 h 4918221"/>
              <a:gd name="connsiteX7" fmla="*/ 1936 w 5105592"/>
              <a:gd name="connsiteY7" fmla="*/ 4918221 h 4918221"/>
              <a:gd name="connsiteX8" fmla="*/ 881 w 5105592"/>
              <a:gd name="connsiteY8" fmla="*/ 2563794 h 4918221"/>
              <a:gd name="connsiteX0" fmla="*/ 881 w 5133565"/>
              <a:gd name="connsiteY0" fmla="*/ 2563794 h 4918221"/>
              <a:gd name="connsiteX1" fmla="*/ 1339295 w 5133565"/>
              <a:gd name="connsiteY1" fmla="*/ 823343 h 4918221"/>
              <a:gd name="connsiteX2" fmla="*/ 1639089 w 5133565"/>
              <a:gd name="connsiteY2" fmla="*/ 253837 h 4918221"/>
              <a:gd name="connsiteX3" fmla="*/ 2896322 w 5133565"/>
              <a:gd name="connsiteY3" fmla="*/ 107146 h 4918221"/>
              <a:gd name="connsiteX4" fmla="*/ 4837602 w 5133565"/>
              <a:gd name="connsiteY4" fmla="*/ 1713478 h 4918221"/>
              <a:gd name="connsiteX5" fmla="*/ 4926908 w 5133565"/>
              <a:gd name="connsiteY5" fmla="*/ 2753779 h 4918221"/>
              <a:gd name="connsiteX6" fmla="*/ 3139032 w 5133565"/>
              <a:gd name="connsiteY6" fmla="*/ 4911604 h 4918221"/>
              <a:gd name="connsiteX7" fmla="*/ 1936 w 5133565"/>
              <a:gd name="connsiteY7" fmla="*/ 4918221 h 4918221"/>
              <a:gd name="connsiteX8" fmla="*/ 881 w 5133565"/>
              <a:gd name="connsiteY8" fmla="*/ 2563794 h 4918221"/>
              <a:gd name="connsiteX0" fmla="*/ 881 w 5124103"/>
              <a:gd name="connsiteY0" fmla="*/ 2563794 h 4918221"/>
              <a:gd name="connsiteX1" fmla="*/ 1339295 w 5124103"/>
              <a:gd name="connsiteY1" fmla="*/ 823343 h 4918221"/>
              <a:gd name="connsiteX2" fmla="*/ 1639089 w 5124103"/>
              <a:gd name="connsiteY2" fmla="*/ 253837 h 4918221"/>
              <a:gd name="connsiteX3" fmla="*/ 2896322 w 5124103"/>
              <a:gd name="connsiteY3" fmla="*/ 107146 h 4918221"/>
              <a:gd name="connsiteX4" fmla="*/ 4813756 w 5124103"/>
              <a:gd name="connsiteY4" fmla="*/ 1955907 h 4918221"/>
              <a:gd name="connsiteX5" fmla="*/ 4926908 w 5124103"/>
              <a:gd name="connsiteY5" fmla="*/ 2753779 h 4918221"/>
              <a:gd name="connsiteX6" fmla="*/ 3139032 w 5124103"/>
              <a:gd name="connsiteY6" fmla="*/ 4911604 h 4918221"/>
              <a:gd name="connsiteX7" fmla="*/ 1936 w 5124103"/>
              <a:gd name="connsiteY7" fmla="*/ 4918221 h 4918221"/>
              <a:gd name="connsiteX8" fmla="*/ 881 w 5124103"/>
              <a:gd name="connsiteY8" fmla="*/ 2563794 h 4918221"/>
              <a:gd name="connsiteX0" fmla="*/ 881 w 5122584"/>
              <a:gd name="connsiteY0" fmla="*/ 2563794 h 4918221"/>
              <a:gd name="connsiteX1" fmla="*/ 1339295 w 5122584"/>
              <a:gd name="connsiteY1" fmla="*/ 823343 h 4918221"/>
              <a:gd name="connsiteX2" fmla="*/ 1639089 w 5122584"/>
              <a:gd name="connsiteY2" fmla="*/ 253837 h 4918221"/>
              <a:gd name="connsiteX3" fmla="*/ 2896322 w 5122584"/>
              <a:gd name="connsiteY3" fmla="*/ 107146 h 4918221"/>
              <a:gd name="connsiteX4" fmla="*/ 4809782 w 5122584"/>
              <a:gd name="connsiteY4" fmla="*/ 1677710 h 4918221"/>
              <a:gd name="connsiteX5" fmla="*/ 4926908 w 5122584"/>
              <a:gd name="connsiteY5" fmla="*/ 2753779 h 4918221"/>
              <a:gd name="connsiteX6" fmla="*/ 3139032 w 5122584"/>
              <a:gd name="connsiteY6" fmla="*/ 4911604 h 4918221"/>
              <a:gd name="connsiteX7" fmla="*/ 1936 w 5122584"/>
              <a:gd name="connsiteY7" fmla="*/ 4918221 h 4918221"/>
              <a:gd name="connsiteX8" fmla="*/ 881 w 5122584"/>
              <a:gd name="connsiteY8" fmla="*/ 2563794 h 4918221"/>
              <a:gd name="connsiteX0" fmla="*/ 881 w 5154949"/>
              <a:gd name="connsiteY0" fmla="*/ 2563794 h 4918221"/>
              <a:gd name="connsiteX1" fmla="*/ 1339295 w 5154949"/>
              <a:gd name="connsiteY1" fmla="*/ 823343 h 4918221"/>
              <a:gd name="connsiteX2" fmla="*/ 1639089 w 5154949"/>
              <a:gd name="connsiteY2" fmla="*/ 253837 h 4918221"/>
              <a:gd name="connsiteX3" fmla="*/ 2896322 w 5154949"/>
              <a:gd name="connsiteY3" fmla="*/ 107146 h 4918221"/>
              <a:gd name="connsiteX4" fmla="*/ 4809782 w 5154949"/>
              <a:gd name="connsiteY4" fmla="*/ 1677710 h 4918221"/>
              <a:gd name="connsiteX5" fmla="*/ 4926908 w 5154949"/>
              <a:gd name="connsiteY5" fmla="*/ 2753779 h 4918221"/>
              <a:gd name="connsiteX6" fmla="*/ 3139032 w 5154949"/>
              <a:gd name="connsiteY6" fmla="*/ 4911604 h 4918221"/>
              <a:gd name="connsiteX7" fmla="*/ 1936 w 5154949"/>
              <a:gd name="connsiteY7" fmla="*/ 4918221 h 4918221"/>
              <a:gd name="connsiteX8" fmla="*/ 881 w 51549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52020"/>
              <a:gd name="connsiteY0" fmla="*/ 2563794 h 4918221"/>
              <a:gd name="connsiteX1" fmla="*/ 1339295 w 5152020"/>
              <a:gd name="connsiteY1" fmla="*/ 823343 h 4918221"/>
              <a:gd name="connsiteX2" fmla="*/ 1639089 w 5152020"/>
              <a:gd name="connsiteY2" fmla="*/ 253837 h 4918221"/>
              <a:gd name="connsiteX3" fmla="*/ 2951961 w 5152020"/>
              <a:gd name="connsiteY3" fmla="*/ 158811 h 4918221"/>
              <a:gd name="connsiteX4" fmla="*/ 4809782 w 5152020"/>
              <a:gd name="connsiteY4" fmla="*/ 1677710 h 4918221"/>
              <a:gd name="connsiteX5" fmla="*/ 4926908 w 5152020"/>
              <a:gd name="connsiteY5" fmla="*/ 2753779 h 4918221"/>
              <a:gd name="connsiteX6" fmla="*/ 3139032 w 5152020"/>
              <a:gd name="connsiteY6" fmla="*/ 4911604 h 4918221"/>
              <a:gd name="connsiteX7" fmla="*/ 1936 w 5152020"/>
              <a:gd name="connsiteY7" fmla="*/ 4918221 h 4918221"/>
              <a:gd name="connsiteX8" fmla="*/ 881 w 5152020"/>
              <a:gd name="connsiteY8" fmla="*/ 2563794 h 4918221"/>
              <a:gd name="connsiteX0" fmla="*/ 881 w 5148289"/>
              <a:gd name="connsiteY0" fmla="*/ 2563794 h 4918221"/>
              <a:gd name="connsiteX1" fmla="*/ 1339295 w 5148289"/>
              <a:gd name="connsiteY1" fmla="*/ 823343 h 4918221"/>
              <a:gd name="connsiteX2" fmla="*/ 1639089 w 5148289"/>
              <a:gd name="connsiteY2" fmla="*/ 253837 h 4918221"/>
              <a:gd name="connsiteX3" fmla="*/ 2951961 w 5148289"/>
              <a:gd name="connsiteY3" fmla="*/ 158811 h 4918221"/>
              <a:gd name="connsiteX4" fmla="*/ 4809782 w 5148289"/>
              <a:gd name="connsiteY4" fmla="*/ 1677710 h 4918221"/>
              <a:gd name="connsiteX5" fmla="*/ 4926908 w 5148289"/>
              <a:gd name="connsiteY5" fmla="*/ 2753779 h 4918221"/>
              <a:gd name="connsiteX6" fmla="*/ 3139032 w 5148289"/>
              <a:gd name="connsiteY6" fmla="*/ 4911604 h 4918221"/>
              <a:gd name="connsiteX7" fmla="*/ 1936 w 5148289"/>
              <a:gd name="connsiteY7" fmla="*/ 4918221 h 4918221"/>
              <a:gd name="connsiteX8" fmla="*/ 881 w 5148289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34559 h 4888986"/>
              <a:gd name="connsiteX1" fmla="*/ 1339295 w 5150985"/>
              <a:gd name="connsiteY1" fmla="*/ 794108 h 4888986"/>
              <a:gd name="connsiteX2" fmla="*/ 1666909 w 5150985"/>
              <a:gd name="connsiteY2" fmla="*/ 256397 h 4888986"/>
              <a:gd name="connsiteX3" fmla="*/ 2951961 w 5150985"/>
              <a:gd name="connsiteY3" fmla="*/ 129576 h 4888986"/>
              <a:gd name="connsiteX4" fmla="*/ 4809782 w 5150985"/>
              <a:gd name="connsiteY4" fmla="*/ 1648475 h 4888986"/>
              <a:gd name="connsiteX5" fmla="*/ 4926908 w 5150985"/>
              <a:gd name="connsiteY5" fmla="*/ 2724544 h 4888986"/>
              <a:gd name="connsiteX6" fmla="*/ 3139032 w 5150985"/>
              <a:gd name="connsiteY6" fmla="*/ 4882369 h 4888986"/>
              <a:gd name="connsiteX7" fmla="*/ 1936 w 5150985"/>
              <a:gd name="connsiteY7" fmla="*/ 4888986 h 4888986"/>
              <a:gd name="connsiteX8" fmla="*/ 881 w 5150985"/>
              <a:gd name="connsiteY8" fmla="*/ 2534559 h 4888986"/>
              <a:gd name="connsiteX0" fmla="*/ 881 w 5150985"/>
              <a:gd name="connsiteY0" fmla="*/ 2653329 h 5007756"/>
              <a:gd name="connsiteX1" fmla="*/ 1339295 w 5150985"/>
              <a:gd name="connsiteY1" fmla="*/ 912878 h 5007756"/>
              <a:gd name="connsiteX2" fmla="*/ 1666909 w 5150985"/>
              <a:gd name="connsiteY2" fmla="*/ 375167 h 5007756"/>
              <a:gd name="connsiteX3" fmla="*/ 2951961 w 5150985"/>
              <a:gd name="connsiteY3" fmla="*/ 248346 h 5007756"/>
              <a:gd name="connsiteX4" fmla="*/ 4809782 w 5150985"/>
              <a:gd name="connsiteY4" fmla="*/ 1767245 h 5007756"/>
              <a:gd name="connsiteX5" fmla="*/ 4926908 w 5150985"/>
              <a:gd name="connsiteY5" fmla="*/ 2843314 h 5007756"/>
              <a:gd name="connsiteX6" fmla="*/ 3139032 w 5150985"/>
              <a:gd name="connsiteY6" fmla="*/ 5001139 h 5007756"/>
              <a:gd name="connsiteX7" fmla="*/ 1936 w 5150985"/>
              <a:gd name="connsiteY7" fmla="*/ 5007756 h 5007756"/>
              <a:gd name="connsiteX8" fmla="*/ 881 w 5150985"/>
              <a:gd name="connsiteY8" fmla="*/ 2653329 h 5007756"/>
              <a:gd name="connsiteX0" fmla="*/ 881 w 5150985"/>
              <a:gd name="connsiteY0" fmla="*/ 2578236 h 4932663"/>
              <a:gd name="connsiteX1" fmla="*/ 1339295 w 5150985"/>
              <a:gd name="connsiteY1" fmla="*/ 837785 h 4932663"/>
              <a:gd name="connsiteX2" fmla="*/ 1698703 w 5150985"/>
              <a:gd name="connsiteY2" fmla="*/ 435199 h 4932663"/>
              <a:gd name="connsiteX3" fmla="*/ 2951961 w 5150985"/>
              <a:gd name="connsiteY3" fmla="*/ 173253 h 4932663"/>
              <a:gd name="connsiteX4" fmla="*/ 4809782 w 5150985"/>
              <a:gd name="connsiteY4" fmla="*/ 1692152 h 4932663"/>
              <a:gd name="connsiteX5" fmla="*/ 4926908 w 5150985"/>
              <a:gd name="connsiteY5" fmla="*/ 2768221 h 4932663"/>
              <a:gd name="connsiteX6" fmla="*/ 3139032 w 5150985"/>
              <a:gd name="connsiteY6" fmla="*/ 4926046 h 4932663"/>
              <a:gd name="connsiteX7" fmla="*/ 1936 w 5150985"/>
              <a:gd name="connsiteY7" fmla="*/ 4932663 h 4932663"/>
              <a:gd name="connsiteX8" fmla="*/ 881 w 5150985"/>
              <a:gd name="connsiteY8" fmla="*/ 2578236 h 4932663"/>
              <a:gd name="connsiteX0" fmla="*/ 881 w 5150985"/>
              <a:gd name="connsiteY0" fmla="*/ 2667984 h 5022411"/>
              <a:gd name="connsiteX1" fmla="*/ 1339295 w 5150985"/>
              <a:gd name="connsiteY1" fmla="*/ 927533 h 5022411"/>
              <a:gd name="connsiteX2" fmla="*/ 1662935 w 5150985"/>
              <a:gd name="connsiteY2" fmla="*/ 365977 h 5022411"/>
              <a:gd name="connsiteX3" fmla="*/ 2951961 w 5150985"/>
              <a:gd name="connsiteY3" fmla="*/ 263001 h 5022411"/>
              <a:gd name="connsiteX4" fmla="*/ 4809782 w 5150985"/>
              <a:gd name="connsiteY4" fmla="*/ 1781900 h 5022411"/>
              <a:gd name="connsiteX5" fmla="*/ 4926908 w 5150985"/>
              <a:gd name="connsiteY5" fmla="*/ 2857969 h 5022411"/>
              <a:gd name="connsiteX6" fmla="*/ 3139032 w 5150985"/>
              <a:gd name="connsiteY6" fmla="*/ 5015794 h 5022411"/>
              <a:gd name="connsiteX7" fmla="*/ 1936 w 5150985"/>
              <a:gd name="connsiteY7" fmla="*/ 5022411 h 5022411"/>
              <a:gd name="connsiteX8" fmla="*/ 881 w 5150985"/>
              <a:gd name="connsiteY8" fmla="*/ 2667984 h 5022411"/>
              <a:gd name="connsiteX0" fmla="*/ 881 w 5150985"/>
              <a:gd name="connsiteY0" fmla="*/ 2658367 h 5012794"/>
              <a:gd name="connsiteX1" fmla="*/ 1339295 w 5150985"/>
              <a:gd name="connsiteY1" fmla="*/ 917916 h 5012794"/>
              <a:gd name="connsiteX2" fmla="*/ 1662935 w 5150985"/>
              <a:gd name="connsiteY2" fmla="*/ 356360 h 5012794"/>
              <a:gd name="connsiteX3" fmla="*/ 2951961 w 5150985"/>
              <a:gd name="connsiteY3" fmla="*/ 253384 h 5012794"/>
              <a:gd name="connsiteX4" fmla="*/ 4809782 w 5150985"/>
              <a:gd name="connsiteY4" fmla="*/ 1772283 h 5012794"/>
              <a:gd name="connsiteX5" fmla="*/ 4926908 w 5150985"/>
              <a:gd name="connsiteY5" fmla="*/ 2848352 h 5012794"/>
              <a:gd name="connsiteX6" fmla="*/ 3139032 w 5150985"/>
              <a:gd name="connsiteY6" fmla="*/ 5006177 h 5012794"/>
              <a:gd name="connsiteX7" fmla="*/ 1936 w 5150985"/>
              <a:gd name="connsiteY7" fmla="*/ 5012794 h 5012794"/>
              <a:gd name="connsiteX8" fmla="*/ 881 w 5150985"/>
              <a:gd name="connsiteY8" fmla="*/ 2658367 h 5012794"/>
              <a:gd name="connsiteX0" fmla="*/ 881 w 5150985"/>
              <a:gd name="connsiteY0" fmla="*/ 2680771 h 5035198"/>
              <a:gd name="connsiteX1" fmla="*/ 1339295 w 5150985"/>
              <a:gd name="connsiteY1" fmla="*/ 940320 h 5035198"/>
              <a:gd name="connsiteX2" fmla="*/ 1662935 w 5150985"/>
              <a:gd name="connsiteY2" fmla="*/ 378764 h 5035198"/>
              <a:gd name="connsiteX3" fmla="*/ 2951961 w 5150985"/>
              <a:gd name="connsiteY3" fmla="*/ 275788 h 5035198"/>
              <a:gd name="connsiteX4" fmla="*/ 4809782 w 5150985"/>
              <a:gd name="connsiteY4" fmla="*/ 1794687 h 5035198"/>
              <a:gd name="connsiteX5" fmla="*/ 4926908 w 5150985"/>
              <a:gd name="connsiteY5" fmla="*/ 2870756 h 5035198"/>
              <a:gd name="connsiteX6" fmla="*/ 3139032 w 5150985"/>
              <a:gd name="connsiteY6" fmla="*/ 5028581 h 5035198"/>
              <a:gd name="connsiteX7" fmla="*/ 1936 w 5150985"/>
              <a:gd name="connsiteY7" fmla="*/ 5035198 h 5035198"/>
              <a:gd name="connsiteX8" fmla="*/ 881 w 5150985"/>
              <a:gd name="connsiteY8" fmla="*/ 2680771 h 5035198"/>
              <a:gd name="connsiteX0" fmla="*/ 881 w 5122178"/>
              <a:gd name="connsiteY0" fmla="*/ 2702207 h 5056634"/>
              <a:gd name="connsiteX1" fmla="*/ 1339295 w 5122178"/>
              <a:gd name="connsiteY1" fmla="*/ 961756 h 5056634"/>
              <a:gd name="connsiteX2" fmla="*/ 1662935 w 5122178"/>
              <a:gd name="connsiteY2" fmla="*/ 400200 h 5056634"/>
              <a:gd name="connsiteX3" fmla="*/ 2904270 w 5122178"/>
              <a:gd name="connsiteY3" fmla="*/ 253507 h 5056634"/>
              <a:gd name="connsiteX4" fmla="*/ 4809782 w 5122178"/>
              <a:gd name="connsiteY4" fmla="*/ 1816123 h 5056634"/>
              <a:gd name="connsiteX5" fmla="*/ 4926908 w 5122178"/>
              <a:gd name="connsiteY5" fmla="*/ 2892192 h 5056634"/>
              <a:gd name="connsiteX6" fmla="*/ 3139032 w 5122178"/>
              <a:gd name="connsiteY6" fmla="*/ 5050017 h 5056634"/>
              <a:gd name="connsiteX7" fmla="*/ 1936 w 5122178"/>
              <a:gd name="connsiteY7" fmla="*/ 5056634 h 5056634"/>
              <a:gd name="connsiteX8" fmla="*/ 881 w 5122178"/>
              <a:gd name="connsiteY8" fmla="*/ 2702207 h 5056634"/>
              <a:gd name="connsiteX0" fmla="*/ 881 w 5122178"/>
              <a:gd name="connsiteY0" fmla="*/ 2706672 h 5061099"/>
              <a:gd name="connsiteX1" fmla="*/ 1339295 w 5122178"/>
              <a:gd name="connsiteY1" fmla="*/ 966221 h 5061099"/>
              <a:gd name="connsiteX2" fmla="*/ 1662935 w 5122178"/>
              <a:gd name="connsiteY2" fmla="*/ 404665 h 5061099"/>
              <a:gd name="connsiteX3" fmla="*/ 2904270 w 5122178"/>
              <a:gd name="connsiteY3" fmla="*/ 257972 h 5061099"/>
              <a:gd name="connsiteX4" fmla="*/ 4809782 w 5122178"/>
              <a:gd name="connsiteY4" fmla="*/ 1820588 h 5061099"/>
              <a:gd name="connsiteX5" fmla="*/ 4926908 w 5122178"/>
              <a:gd name="connsiteY5" fmla="*/ 2896657 h 5061099"/>
              <a:gd name="connsiteX6" fmla="*/ 3139032 w 5122178"/>
              <a:gd name="connsiteY6" fmla="*/ 5054482 h 5061099"/>
              <a:gd name="connsiteX7" fmla="*/ 1936 w 5122178"/>
              <a:gd name="connsiteY7" fmla="*/ 5061099 h 5061099"/>
              <a:gd name="connsiteX8" fmla="*/ 881 w 5122178"/>
              <a:gd name="connsiteY8" fmla="*/ 2706672 h 5061099"/>
              <a:gd name="connsiteX0" fmla="*/ 881 w 5150382"/>
              <a:gd name="connsiteY0" fmla="*/ 2706672 h 5061099"/>
              <a:gd name="connsiteX1" fmla="*/ 1339295 w 5150382"/>
              <a:gd name="connsiteY1" fmla="*/ 966221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229924 w 5150382"/>
              <a:gd name="connsiteY6" fmla="*/ 4933291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37 w 5149538"/>
              <a:gd name="connsiteY0" fmla="*/ 2706672 h 4933291"/>
              <a:gd name="connsiteX1" fmla="*/ 1262941 w 5149538"/>
              <a:gd name="connsiteY1" fmla="*/ 970195 h 4933291"/>
              <a:gd name="connsiteX2" fmla="*/ 1662091 w 5149538"/>
              <a:gd name="connsiteY2" fmla="*/ 404665 h 4933291"/>
              <a:gd name="connsiteX3" fmla="*/ 2903426 w 5149538"/>
              <a:gd name="connsiteY3" fmla="*/ 257972 h 4933291"/>
              <a:gd name="connsiteX4" fmla="*/ 4808938 w 5149538"/>
              <a:gd name="connsiteY4" fmla="*/ 1820588 h 4933291"/>
              <a:gd name="connsiteX5" fmla="*/ 4926064 w 5149538"/>
              <a:gd name="connsiteY5" fmla="*/ 2896657 h 4933291"/>
              <a:gd name="connsiteX6" fmla="*/ 3229080 w 5149538"/>
              <a:gd name="connsiteY6" fmla="*/ 4933291 h 4933291"/>
              <a:gd name="connsiteX7" fmla="*/ 233375 w 5149538"/>
              <a:gd name="connsiteY7" fmla="*/ 3404818 h 4933291"/>
              <a:gd name="connsiteX8" fmla="*/ 37 w 5149538"/>
              <a:gd name="connsiteY8" fmla="*/ 2706672 h 4933291"/>
              <a:gd name="connsiteX0" fmla="*/ 881 w 5150382"/>
              <a:gd name="connsiteY0" fmla="*/ 2706672 h 4933291"/>
              <a:gd name="connsiteX1" fmla="*/ 1263785 w 5150382"/>
              <a:gd name="connsiteY1" fmla="*/ 970195 h 4933291"/>
              <a:gd name="connsiteX2" fmla="*/ 1662935 w 5150382"/>
              <a:gd name="connsiteY2" fmla="*/ 404665 h 4933291"/>
              <a:gd name="connsiteX3" fmla="*/ 2904270 w 5150382"/>
              <a:gd name="connsiteY3" fmla="*/ 257972 h 4933291"/>
              <a:gd name="connsiteX4" fmla="*/ 4809782 w 5150382"/>
              <a:gd name="connsiteY4" fmla="*/ 1820588 h 4933291"/>
              <a:gd name="connsiteX5" fmla="*/ 4926908 w 5150382"/>
              <a:gd name="connsiteY5" fmla="*/ 2896657 h 4933291"/>
              <a:gd name="connsiteX6" fmla="*/ 3229924 w 5150382"/>
              <a:gd name="connsiteY6" fmla="*/ 4933291 h 4933291"/>
              <a:gd name="connsiteX7" fmla="*/ 1936 w 5150382"/>
              <a:gd name="connsiteY7" fmla="*/ 3606803 h 4933291"/>
              <a:gd name="connsiteX8" fmla="*/ 881 w 5150382"/>
              <a:gd name="connsiteY8" fmla="*/ 2706672 h 4933291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4481"/>
              <a:gd name="connsiteY0" fmla="*/ 2706672 h 3610286"/>
              <a:gd name="connsiteX1" fmla="*/ 1263785 w 5154481"/>
              <a:gd name="connsiteY1" fmla="*/ 970195 h 3610286"/>
              <a:gd name="connsiteX2" fmla="*/ 1662935 w 5154481"/>
              <a:gd name="connsiteY2" fmla="*/ 404665 h 3610286"/>
              <a:gd name="connsiteX3" fmla="*/ 2904270 w 5154481"/>
              <a:gd name="connsiteY3" fmla="*/ 257972 h 3610286"/>
              <a:gd name="connsiteX4" fmla="*/ 4809782 w 5154481"/>
              <a:gd name="connsiteY4" fmla="*/ 1820588 h 3610286"/>
              <a:gd name="connsiteX5" fmla="*/ 4926908 w 5154481"/>
              <a:gd name="connsiteY5" fmla="*/ 2896657 h 3610286"/>
              <a:gd name="connsiteX6" fmla="*/ 4401441 w 5154481"/>
              <a:gd name="connsiteY6" fmla="*/ 3610286 h 3610286"/>
              <a:gd name="connsiteX7" fmla="*/ 1936 w 5154481"/>
              <a:gd name="connsiteY7" fmla="*/ 3606803 h 3610286"/>
              <a:gd name="connsiteX8" fmla="*/ 881 w 5154481"/>
              <a:gd name="connsiteY8" fmla="*/ 2706672 h 3610286"/>
              <a:gd name="connsiteX0" fmla="*/ 881 w 5142162"/>
              <a:gd name="connsiteY0" fmla="*/ 2857783 h 3761397"/>
              <a:gd name="connsiteX1" fmla="*/ 1263785 w 5142162"/>
              <a:gd name="connsiteY1" fmla="*/ 1121306 h 3761397"/>
              <a:gd name="connsiteX2" fmla="*/ 1662935 w 5142162"/>
              <a:gd name="connsiteY2" fmla="*/ 555776 h 3761397"/>
              <a:gd name="connsiteX3" fmla="*/ 2604278 w 5142162"/>
              <a:gd name="connsiteY3" fmla="*/ 164474 h 3761397"/>
              <a:gd name="connsiteX4" fmla="*/ 4809782 w 5142162"/>
              <a:gd name="connsiteY4" fmla="*/ 1971699 h 3761397"/>
              <a:gd name="connsiteX5" fmla="*/ 4926908 w 5142162"/>
              <a:gd name="connsiteY5" fmla="*/ 3047768 h 3761397"/>
              <a:gd name="connsiteX6" fmla="*/ 4401441 w 5142162"/>
              <a:gd name="connsiteY6" fmla="*/ 3761397 h 3761397"/>
              <a:gd name="connsiteX7" fmla="*/ 1936 w 5142162"/>
              <a:gd name="connsiteY7" fmla="*/ 3757914 h 3761397"/>
              <a:gd name="connsiteX8" fmla="*/ 881 w 5142162"/>
              <a:gd name="connsiteY8" fmla="*/ 2857783 h 3761397"/>
              <a:gd name="connsiteX0" fmla="*/ 881 w 5142162"/>
              <a:gd name="connsiteY0" fmla="*/ 2727331 h 3630945"/>
              <a:gd name="connsiteX1" fmla="*/ 1263785 w 5142162"/>
              <a:gd name="connsiteY1" fmla="*/ 990854 h 3630945"/>
              <a:gd name="connsiteX2" fmla="*/ 1662935 w 5142162"/>
              <a:gd name="connsiteY2" fmla="*/ 425324 h 3630945"/>
              <a:gd name="connsiteX3" fmla="*/ 2604278 w 5142162"/>
              <a:gd name="connsiteY3" fmla="*/ 34022 h 3630945"/>
              <a:gd name="connsiteX4" fmla="*/ 4809782 w 5142162"/>
              <a:gd name="connsiteY4" fmla="*/ 1841247 h 3630945"/>
              <a:gd name="connsiteX5" fmla="*/ 4926908 w 5142162"/>
              <a:gd name="connsiteY5" fmla="*/ 2917316 h 3630945"/>
              <a:gd name="connsiteX6" fmla="*/ 4401441 w 5142162"/>
              <a:gd name="connsiteY6" fmla="*/ 3630945 h 3630945"/>
              <a:gd name="connsiteX7" fmla="*/ 1936 w 5142162"/>
              <a:gd name="connsiteY7" fmla="*/ 3627462 h 3630945"/>
              <a:gd name="connsiteX8" fmla="*/ 881 w 5142162"/>
              <a:gd name="connsiteY8" fmla="*/ 2727331 h 3630945"/>
              <a:gd name="connsiteX0" fmla="*/ 881 w 5139684"/>
              <a:gd name="connsiteY0" fmla="*/ 2619396 h 3523010"/>
              <a:gd name="connsiteX1" fmla="*/ 1263785 w 5139684"/>
              <a:gd name="connsiteY1" fmla="*/ 882919 h 3523010"/>
              <a:gd name="connsiteX2" fmla="*/ 1662935 w 5139684"/>
              <a:gd name="connsiteY2" fmla="*/ 317389 h 3523010"/>
              <a:gd name="connsiteX3" fmla="*/ 2650431 w 5139684"/>
              <a:gd name="connsiteY3" fmla="*/ 133774 h 3523010"/>
              <a:gd name="connsiteX4" fmla="*/ 4809782 w 5139684"/>
              <a:gd name="connsiteY4" fmla="*/ 1733312 h 3523010"/>
              <a:gd name="connsiteX5" fmla="*/ 4926908 w 5139684"/>
              <a:gd name="connsiteY5" fmla="*/ 2809381 h 3523010"/>
              <a:gd name="connsiteX6" fmla="*/ 4401441 w 5139684"/>
              <a:gd name="connsiteY6" fmla="*/ 3523010 h 3523010"/>
              <a:gd name="connsiteX7" fmla="*/ 1936 w 5139684"/>
              <a:gd name="connsiteY7" fmla="*/ 3519527 h 3523010"/>
              <a:gd name="connsiteX8" fmla="*/ 881 w 5139684"/>
              <a:gd name="connsiteY8" fmla="*/ 2619396 h 3523010"/>
              <a:gd name="connsiteX0" fmla="*/ 881 w 5139684"/>
              <a:gd name="connsiteY0" fmla="*/ 2658592 h 3562206"/>
              <a:gd name="connsiteX1" fmla="*/ 1263785 w 5139684"/>
              <a:gd name="connsiteY1" fmla="*/ 922115 h 3562206"/>
              <a:gd name="connsiteX2" fmla="*/ 2004463 w 5139684"/>
              <a:gd name="connsiteY2" fmla="*/ 430429 h 3562206"/>
              <a:gd name="connsiteX3" fmla="*/ 2650431 w 5139684"/>
              <a:gd name="connsiteY3" fmla="*/ 172970 h 3562206"/>
              <a:gd name="connsiteX4" fmla="*/ 4809782 w 5139684"/>
              <a:gd name="connsiteY4" fmla="*/ 1772508 h 3562206"/>
              <a:gd name="connsiteX5" fmla="*/ 4926908 w 5139684"/>
              <a:gd name="connsiteY5" fmla="*/ 2848577 h 3562206"/>
              <a:gd name="connsiteX6" fmla="*/ 4401441 w 5139684"/>
              <a:gd name="connsiteY6" fmla="*/ 3562206 h 3562206"/>
              <a:gd name="connsiteX7" fmla="*/ 1936 w 5139684"/>
              <a:gd name="connsiteY7" fmla="*/ 3558723 h 3562206"/>
              <a:gd name="connsiteX8" fmla="*/ 881 w 5139684"/>
              <a:gd name="connsiteY8" fmla="*/ 2658592 h 3562206"/>
              <a:gd name="connsiteX0" fmla="*/ 881 w 5139684"/>
              <a:gd name="connsiteY0" fmla="*/ 2636644 h 3540258"/>
              <a:gd name="connsiteX1" fmla="*/ 1263785 w 5139684"/>
              <a:gd name="connsiteY1" fmla="*/ 900167 h 3540258"/>
              <a:gd name="connsiteX2" fmla="*/ 2004463 w 5139684"/>
              <a:gd name="connsiteY2" fmla="*/ 408481 h 3540258"/>
              <a:gd name="connsiteX3" fmla="*/ 2650431 w 5139684"/>
              <a:gd name="connsiteY3" fmla="*/ 151022 h 3540258"/>
              <a:gd name="connsiteX4" fmla="*/ 4809782 w 5139684"/>
              <a:gd name="connsiteY4" fmla="*/ 1750560 h 3540258"/>
              <a:gd name="connsiteX5" fmla="*/ 4926908 w 5139684"/>
              <a:gd name="connsiteY5" fmla="*/ 2826629 h 3540258"/>
              <a:gd name="connsiteX6" fmla="*/ 4401441 w 5139684"/>
              <a:gd name="connsiteY6" fmla="*/ 3540258 h 3540258"/>
              <a:gd name="connsiteX7" fmla="*/ 1936 w 5139684"/>
              <a:gd name="connsiteY7" fmla="*/ 3536775 h 3540258"/>
              <a:gd name="connsiteX8" fmla="*/ 881 w 5139684"/>
              <a:gd name="connsiteY8" fmla="*/ 2636644 h 3540258"/>
              <a:gd name="connsiteX0" fmla="*/ 881 w 5139684"/>
              <a:gd name="connsiteY0" fmla="*/ 2640797 h 3544411"/>
              <a:gd name="connsiteX1" fmla="*/ 1263785 w 5139684"/>
              <a:gd name="connsiteY1" fmla="*/ 904320 h 3544411"/>
              <a:gd name="connsiteX2" fmla="*/ 1902928 w 5139684"/>
              <a:gd name="connsiteY2" fmla="*/ 403404 h 3544411"/>
              <a:gd name="connsiteX3" fmla="*/ 2650431 w 5139684"/>
              <a:gd name="connsiteY3" fmla="*/ 155175 h 3544411"/>
              <a:gd name="connsiteX4" fmla="*/ 4809782 w 5139684"/>
              <a:gd name="connsiteY4" fmla="*/ 1754713 h 3544411"/>
              <a:gd name="connsiteX5" fmla="*/ 4926908 w 5139684"/>
              <a:gd name="connsiteY5" fmla="*/ 2830782 h 3544411"/>
              <a:gd name="connsiteX6" fmla="*/ 4401441 w 5139684"/>
              <a:gd name="connsiteY6" fmla="*/ 3544411 h 3544411"/>
              <a:gd name="connsiteX7" fmla="*/ 1936 w 5139684"/>
              <a:gd name="connsiteY7" fmla="*/ 3540928 h 3544411"/>
              <a:gd name="connsiteX8" fmla="*/ 881 w 5139684"/>
              <a:gd name="connsiteY8" fmla="*/ 2640797 h 3544411"/>
              <a:gd name="connsiteX0" fmla="*/ 881 w 5139684"/>
              <a:gd name="connsiteY0" fmla="*/ 2658517 h 3562131"/>
              <a:gd name="connsiteX1" fmla="*/ 1263785 w 5139684"/>
              <a:gd name="connsiteY1" fmla="*/ 922040 h 3562131"/>
              <a:gd name="connsiteX2" fmla="*/ 1902928 w 5139684"/>
              <a:gd name="connsiteY2" fmla="*/ 421124 h 3562131"/>
              <a:gd name="connsiteX3" fmla="*/ 2650431 w 5139684"/>
              <a:gd name="connsiteY3" fmla="*/ 172895 h 3562131"/>
              <a:gd name="connsiteX4" fmla="*/ 4809782 w 5139684"/>
              <a:gd name="connsiteY4" fmla="*/ 1772433 h 3562131"/>
              <a:gd name="connsiteX5" fmla="*/ 4926908 w 5139684"/>
              <a:gd name="connsiteY5" fmla="*/ 2848502 h 3562131"/>
              <a:gd name="connsiteX6" fmla="*/ 4401441 w 5139684"/>
              <a:gd name="connsiteY6" fmla="*/ 3562131 h 3562131"/>
              <a:gd name="connsiteX7" fmla="*/ 1936 w 5139684"/>
              <a:gd name="connsiteY7" fmla="*/ 3558648 h 3562131"/>
              <a:gd name="connsiteX8" fmla="*/ 881 w 5139684"/>
              <a:gd name="connsiteY8" fmla="*/ 2658517 h 3562131"/>
              <a:gd name="connsiteX0" fmla="*/ 881 w 5135281"/>
              <a:gd name="connsiteY0" fmla="*/ 2789183 h 3692797"/>
              <a:gd name="connsiteX1" fmla="*/ 1263785 w 5135281"/>
              <a:gd name="connsiteY1" fmla="*/ 1052706 h 3692797"/>
              <a:gd name="connsiteX2" fmla="*/ 1902928 w 5135281"/>
              <a:gd name="connsiteY2" fmla="*/ 551790 h 3692797"/>
              <a:gd name="connsiteX3" fmla="*/ 2733505 w 5135281"/>
              <a:gd name="connsiteY3" fmla="*/ 109720 h 3692797"/>
              <a:gd name="connsiteX4" fmla="*/ 4809782 w 5135281"/>
              <a:gd name="connsiteY4" fmla="*/ 1903099 h 3692797"/>
              <a:gd name="connsiteX5" fmla="*/ 4926908 w 5135281"/>
              <a:gd name="connsiteY5" fmla="*/ 2979168 h 3692797"/>
              <a:gd name="connsiteX6" fmla="*/ 4401441 w 5135281"/>
              <a:gd name="connsiteY6" fmla="*/ 3692797 h 3692797"/>
              <a:gd name="connsiteX7" fmla="*/ 1936 w 5135281"/>
              <a:gd name="connsiteY7" fmla="*/ 3689314 h 3692797"/>
              <a:gd name="connsiteX8" fmla="*/ 881 w 5135281"/>
              <a:gd name="connsiteY8" fmla="*/ 2789183 h 3692797"/>
              <a:gd name="connsiteX0" fmla="*/ 881 w 5135281"/>
              <a:gd name="connsiteY0" fmla="*/ 2714469 h 3618083"/>
              <a:gd name="connsiteX1" fmla="*/ 1263785 w 5135281"/>
              <a:gd name="connsiteY1" fmla="*/ 977992 h 3618083"/>
              <a:gd name="connsiteX2" fmla="*/ 1902928 w 5135281"/>
              <a:gd name="connsiteY2" fmla="*/ 477076 h 3618083"/>
              <a:gd name="connsiteX3" fmla="*/ 2733505 w 5135281"/>
              <a:gd name="connsiteY3" fmla="*/ 35006 h 3618083"/>
              <a:gd name="connsiteX4" fmla="*/ 4809782 w 5135281"/>
              <a:gd name="connsiteY4" fmla="*/ 1828385 h 3618083"/>
              <a:gd name="connsiteX5" fmla="*/ 4926908 w 5135281"/>
              <a:gd name="connsiteY5" fmla="*/ 2904454 h 3618083"/>
              <a:gd name="connsiteX6" fmla="*/ 4401441 w 5135281"/>
              <a:gd name="connsiteY6" fmla="*/ 3618083 h 3618083"/>
              <a:gd name="connsiteX7" fmla="*/ 1936 w 5135281"/>
              <a:gd name="connsiteY7" fmla="*/ 3614600 h 3618083"/>
              <a:gd name="connsiteX8" fmla="*/ 881 w 5135281"/>
              <a:gd name="connsiteY8" fmla="*/ 2714469 h 3618083"/>
              <a:gd name="connsiteX0" fmla="*/ 881 w 5135767"/>
              <a:gd name="connsiteY0" fmla="*/ 2640637 h 3544251"/>
              <a:gd name="connsiteX1" fmla="*/ 1263785 w 5135767"/>
              <a:gd name="connsiteY1" fmla="*/ 904160 h 3544251"/>
              <a:gd name="connsiteX2" fmla="*/ 1902928 w 5135767"/>
              <a:gd name="connsiteY2" fmla="*/ 403244 h 3544251"/>
              <a:gd name="connsiteX3" fmla="*/ 2724275 w 5135767"/>
              <a:gd name="connsiteY3" fmla="*/ 67325 h 3544251"/>
              <a:gd name="connsiteX4" fmla="*/ 4809782 w 5135767"/>
              <a:gd name="connsiteY4" fmla="*/ 1754553 h 3544251"/>
              <a:gd name="connsiteX5" fmla="*/ 4926908 w 5135767"/>
              <a:gd name="connsiteY5" fmla="*/ 2830622 h 3544251"/>
              <a:gd name="connsiteX6" fmla="*/ 4401441 w 5135767"/>
              <a:gd name="connsiteY6" fmla="*/ 3544251 h 3544251"/>
              <a:gd name="connsiteX7" fmla="*/ 1936 w 5135767"/>
              <a:gd name="connsiteY7" fmla="*/ 3540768 h 3544251"/>
              <a:gd name="connsiteX8" fmla="*/ 881 w 5135767"/>
              <a:gd name="connsiteY8" fmla="*/ 2640637 h 3544251"/>
              <a:gd name="connsiteX0" fmla="*/ 881 w 5134797"/>
              <a:gd name="connsiteY0" fmla="*/ 2703870 h 3607484"/>
              <a:gd name="connsiteX1" fmla="*/ 1263785 w 5134797"/>
              <a:gd name="connsiteY1" fmla="*/ 967393 h 3607484"/>
              <a:gd name="connsiteX2" fmla="*/ 1902928 w 5134797"/>
              <a:gd name="connsiteY2" fmla="*/ 466477 h 3607484"/>
              <a:gd name="connsiteX3" fmla="*/ 2742735 w 5134797"/>
              <a:gd name="connsiteY3" fmla="*/ 38252 h 3607484"/>
              <a:gd name="connsiteX4" fmla="*/ 4809782 w 5134797"/>
              <a:gd name="connsiteY4" fmla="*/ 1817786 h 3607484"/>
              <a:gd name="connsiteX5" fmla="*/ 4926908 w 5134797"/>
              <a:gd name="connsiteY5" fmla="*/ 2893855 h 3607484"/>
              <a:gd name="connsiteX6" fmla="*/ 4401441 w 5134797"/>
              <a:gd name="connsiteY6" fmla="*/ 3607484 h 3607484"/>
              <a:gd name="connsiteX7" fmla="*/ 1936 w 5134797"/>
              <a:gd name="connsiteY7" fmla="*/ 3604001 h 3607484"/>
              <a:gd name="connsiteX8" fmla="*/ 881 w 5134797"/>
              <a:gd name="connsiteY8" fmla="*/ 2703870 h 3607484"/>
              <a:gd name="connsiteX0" fmla="*/ 881 w 4996518"/>
              <a:gd name="connsiteY0" fmla="*/ 2801009 h 3704623"/>
              <a:gd name="connsiteX1" fmla="*/ 1263785 w 4996518"/>
              <a:gd name="connsiteY1" fmla="*/ 1064532 h 3704623"/>
              <a:gd name="connsiteX2" fmla="*/ 1902928 w 4996518"/>
              <a:gd name="connsiteY2" fmla="*/ 563616 h 3704623"/>
              <a:gd name="connsiteX3" fmla="*/ 2742735 w 4996518"/>
              <a:gd name="connsiteY3" fmla="*/ 135391 h 3704623"/>
              <a:gd name="connsiteX4" fmla="*/ 3951344 w 4996518"/>
              <a:gd name="connsiteY4" fmla="*/ 267277 h 3704623"/>
              <a:gd name="connsiteX5" fmla="*/ 4926908 w 4996518"/>
              <a:gd name="connsiteY5" fmla="*/ 2990994 h 3704623"/>
              <a:gd name="connsiteX6" fmla="*/ 4401441 w 4996518"/>
              <a:gd name="connsiteY6" fmla="*/ 3704623 h 3704623"/>
              <a:gd name="connsiteX7" fmla="*/ 1936 w 4996518"/>
              <a:gd name="connsiteY7" fmla="*/ 3701140 h 3704623"/>
              <a:gd name="connsiteX8" fmla="*/ 881 w 4996518"/>
              <a:gd name="connsiteY8" fmla="*/ 2801009 h 3704623"/>
              <a:gd name="connsiteX0" fmla="*/ 881 w 5011411"/>
              <a:gd name="connsiteY0" fmla="*/ 2680232 h 3583846"/>
              <a:gd name="connsiteX1" fmla="*/ 1263785 w 5011411"/>
              <a:gd name="connsiteY1" fmla="*/ 943755 h 3583846"/>
              <a:gd name="connsiteX2" fmla="*/ 1902928 w 5011411"/>
              <a:gd name="connsiteY2" fmla="*/ 442839 h 3583846"/>
              <a:gd name="connsiteX3" fmla="*/ 2742735 w 5011411"/>
              <a:gd name="connsiteY3" fmla="*/ 14614 h 3583846"/>
              <a:gd name="connsiteX4" fmla="*/ 3951344 w 5011411"/>
              <a:gd name="connsiteY4" fmla="*/ 146500 h 3583846"/>
              <a:gd name="connsiteX5" fmla="*/ 4926908 w 5011411"/>
              <a:gd name="connsiteY5" fmla="*/ 2870217 h 3583846"/>
              <a:gd name="connsiteX6" fmla="*/ 4401441 w 5011411"/>
              <a:gd name="connsiteY6" fmla="*/ 3583846 h 3583846"/>
              <a:gd name="connsiteX7" fmla="*/ 1936 w 5011411"/>
              <a:gd name="connsiteY7" fmla="*/ 3580363 h 3583846"/>
              <a:gd name="connsiteX8" fmla="*/ 881 w 5011411"/>
              <a:gd name="connsiteY8" fmla="*/ 2680232 h 3583846"/>
              <a:gd name="connsiteX0" fmla="*/ 881 w 5011411"/>
              <a:gd name="connsiteY0" fmla="*/ 2691968 h 3595582"/>
              <a:gd name="connsiteX1" fmla="*/ 1263785 w 5011411"/>
              <a:gd name="connsiteY1" fmla="*/ 955491 h 3595582"/>
              <a:gd name="connsiteX2" fmla="*/ 1902928 w 5011411"/>
              <a:gd name="connsiteY2" fmla="*/ 454575 h 3595582"/>
              <a:gd name="connsiteX3" fmla="*/ 2742735 w 5011411"/>
              <a:gd name="connsiteY3" fmla="*/ 26350 h 3595582"/>
              <a:gd name="connsiteX4" fmla="*/ 3951344 w 5011411"/>
              <a:gd name="connsiteY4" fmla="*/ 158236 h 3595582"/>
              <a:gd name="connsiteX5" fmla="*/ 4926908 w 5011411"/>
              <a:gd name="connsiteY5" fmla="*/ 2881953 h 3595582"/>
              <a:gd name="connsiteX6" fmla="*/ 4401441 w 5011411"/>
              <a:gd name="connsiteY6" fmla="*/ 3595582 h 3595582"/>
              <a:gd name="connsiteX7" fmla="*/ 1936 w 5011411"/>
              <a:gd name="connsiteY7" fmla="*/ 3592099 h 3595582"/>
              <a:gd name="connsiteX8" fmla="*/ 881 w 5011411"/>
              <a:gd name="connsiteY8" fmla="*/ 2691968 h 3595582"/>
              <a:gd name="connsiteX0" fmla="*/ 881 w 5011411"/>
              <a:gd name="connsiteY0" fmla="*/ 2708362 h 3611976"/>
              <a:gd name="connsiteX1" fmla="*/ 1263785 w 5011411"/>
              <a:gd name="connsiteY1" fmla="*/ 971885 h 3611976"/>
              <a:gd name="connsiteX2" fmla="*/ 1902928 w 5011411"/>
              <a:gd name="connsiteY2" fmla="*/ 470969 h 3611976"/>
              <a:gd name="connsiteX3" fmla="*/ 2742735 w 5011411"/>
              <a:gd name="connsiteY3" fmla="*/ 42744 h 3611976"/>
              <a:gd name="connsiteX4" fmla="*/ 3951344 w 5011411"/>
              <a:gd name="connsiteY4" fmla="*/ 174630 h 3611976"/>
              <a:gd name="connsiteX5" fmla="*/ 4926908 w 5011411"/>
              <a:gd name="connsiteY5" fmla="*/ 2898347 h 3611976"/>
              <a:gd name="connsiteX6" fmla="*/ 4401441 w 5011411"/>
              <a:gd name="connsiteY6" fmla="*/ 3611976 h 3611976"/>
              <a:gd name="connsiteX7" fmla="*/ 1936 w 5011411"/>
              <a:gd name="connsiteY7" fmla="*/ 3608493 h 3611976"/>
              <a:gd name="connsiteX8" fmla="*/ 881 w 5011411"/>
              <a:gd name="connsiteY8" fmla="*/ 2708362 h 3611976"/>
              <a:gd name="connsiteX0" fmla="*/ 881 w 5008661"/>
              <a:gd name="connsiteY0" fmla="*/ 2708362 h 3611976"/>
              <a:gd name="connsiteX1" fmla="*/ 1263785 w 5008661"/>
              <a:gd name="connsiteY1" fmla="*/ 971885 h 3611976"/>
              <a:gd name="connsiteX2" fmla="*/ 1902928 w 5008661"/>
              <a:gd name="connsiteY2" fmla="*/ 470969 h 3611976"/>
              <a:gd name="connsiteX3" fmla="*/ 2742735 w 5008661"/>
              <a:gd name="connsiteY3" fmla="*/ 42744 h 3611976"/>
              <a:gd name="connsiteX4" fmla="*/ 3951344 w 5008661"/>
              <a:gd name="connsiteY4" fmla="*/ 174630 h 3611976"/>
              <a:gd name="connsiteX5" fmla="*/ 4926908 w 5008661"/>
              <a:gd name="connsiteY5" fmla="*/ 2898347 h 3611976"/>
              <a:gd name="connsiteX6" fmla="*/ 4401441 w 5008661"/>
              <a:gd name="connsiteY6" fmla="*/ 3611976 h 3611976"/>
              <a:gd name="connsiteX7" fmla="*/ 1936 w 5008661"/>
              <a:gd name="connsiteY7" fmla="*/ 3608493 h 3611976"/>
              <a:gd name="connsiteX8" fmla="*/ 881 w 5008661"/>
              <a:gd name="connsiteY8" fmla="*/ 2708362 h 3611976"/>
              <a:gd name="connsiteX0" fmla="*/ 881 w 4523972"/>
              <a:gd name="connsiteY0" fmla="*/ 2708362 h 3611976"/>
              <a:gd name="connsiteX1" fmla="*/ 1263785 w 4523972"/>
              <a:gd name="connsiteY1" fmla="*/ 971885 h 3611976"/>
              <a:gd name="connsiteX2" fmla="*/ 1902928 w 4523972"/>
              <a:gd name="connsiteY2" fmla="*/ 470969 h 3611976"/>
              <a:gd name="connsiteX3" fmla="*/ 2742735 w 4523972"/>
              <a:gd name="connsiteY3" fmla="*/ 42744 h 3611976"/>
              <a:gd name="connsiteX4" fmla="*/ 3951344 w 4523972"/>
              <a:gd name="connsiteY4" fmla="*/ 174630 h 3611976"/>
              <a:gd name="connsiteX5" fmla="*/ 4133083 w 4523972"/>
              <a:gd name="connsiteY5" fmla="*/ 706099 h 3611976"/>
              <a:gd name="connsiteX6" fmla="*/ 4401441 w 4523972"/>
              <a:gd name="connsiteY6" fmla="*/ 3611976 h 3611976"/>
              <a:gd name="connsiteX7" fmla="*/ 1936 w 4523972"/>
              <a:gd name="connsiteY7" fmla="*/ 3608493 h 3611976"/>
              <a:gd name="connsiteX8" fmla="*/ 881 w 4523972"/>
              <a:gd name="connsiteY8" fmla="*/ 2708362 h 3611976"/>
              <a:gd name="connsiteX0" fmla="*/ 881 w 4533029"/>
              <a:gd name="connsiteY0" fmla="*/ 2708362 h 3611976"/>
              <a:gd name="connsiteX1" fmla="*/ 1263785 w 4533029"/>
              <a:gd name="connsiteY1" fmla="*/ 971885 h 3611976"/>
              <a:gd name="connsiteX2" fmla="*/ 1902928 w 4533029"/>
              <a:gd name="connsiteY2" fmla="*/ 470969 h 3611976"/>
              <a:gd name="connsiteX3" fmla="*/ 2742735 w 4533029"/>
              <a:gd name="connsiteY3" fmla="*/ 42744 h 3611976"/>
              <a:gd name="connsiteX4" fmla="*/ 3951344 w 4533029"/>
              <a:gd name="connsiteY4" fmla="*/ 174630 h 3611976"/>
              <a:gd name="connsiteX5" fmla="*/ 4243849 w 4533029"/>
              <a:gd name="connsiteY5" fmla="*/ 909170 h 3611976"/>
              <a:gd name="connsiteX6" fmla="*/ 4401441 w 4533029"/>
              <a:gd name="connsiteY6" fmla="*/ 3611976 h 3611976"/>
              <a:gd name="connsiteX7" fmla="*/ 1936 w 4533029"/>
              <a:gd name="connsiteY7" fmla="*/ 3608493 h 3611976"/>
              <a:gd name="connsiteX8" fmla="*/ 881 w 4533029"/>
              <a:gd name="connsiteY8" fmla="*/ 2708362 h 3611976"/>
              <a:gd name="connsiteX0" fmla="*/ 881 w 4522245"/>
              <a:gd name="connsiteY0" fmla="*/ 2708362 h 3611976"/>
              <a:gd name="connsiteX1" fmla="*/ 1263785 w 4522245"/>
              <a:gd name="connsiteY1" fmla="*/ 971885 h 3611976"/>
              <a:gd name="connsiteX2" fmla="*/ 1902928 w 4522245"/>
              <a:gd name="connsiteY2" fmla="*/ 470969 h 3611976"/>
              <a:gd name="connsiteX3" fmla="*/ 2742735 w 4522245"/>
              <a:gd name="connsiteY3" fmla="*/ 42744 h 3611976"/>
              <a:gd name="connsiteX4" fmla="*/ 3951344 w 4522245"/>
              <a:gd name="connsiteY4" fmla="*/ 174630 h 3611976"/>
              <a:gd name="connsiteX5" fmla="*/ 4110007 w 4522245"/>
              <a:gd name="connsiteY5" fmla="*/ 886094 h 3611976"/>
              <a:gd name="connsiteX6" fmla="*/ 4401441 w 4522245"/>
              <a:gd name="connsiteY6" fmla="*/ 3611976 h 3611976"/>
              <a:gd name="connsiteX7" fmla="*/ 1936 w 4522245"/>
              <a:gd name="connsiteY7" fmla="*/ 3608493 h 3611976"/>
              <a:gd name="connsiteX8" fmla="*/ 881 w 4522245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359065"/>
              <a:gd name="connsiteY0" fmla="*/ 2708362 h 5435004"/>
              <a:gd name="connsiteX1" fmla="*/ 1263785 w 4359065"/>
              <a:gd name="connsiteY1" fmla="*/ 971885 h 5435004"/>
              <a:gd name="connsiteX2" fmla="*/ 1902928 w 4359065"/>
              <a:gd name="connsiteY2" fmla="*/ 470969 h 5435004"/>
              <a:gd name="connsiteX3" fmla="*/ 2742735 w 4359065"/>
              <a:gd name="connsiteY3" fmla="*/ 42744 h 5435004"/>
              <a:gd name="connsiteX4" fmla="*/ 3951344 w 4359065"/>
              <a:gd name="connsiteY4" fmla="*/ 174630 h 5435004"/>
              <a:gd name="connsiteX5" fmla="*/ 4234619 w 4359065"/>
              <a:gd name="connsiteY5" fmla="*/ 918401 h 5435004"/>
              <a:gd name="connsiteX6" fmla="*/ 3164552 w 4359065"/>
              <a:gd name="connsiteY6" fmla="*/ 5435004 h 5435004"/>
              <a:gd name="connsiteX7" fmla="*/ 1936 w 4359065"/>
              <a:gd name="connsiteY7" fmla="*/ 3608493 h 5435004"/>
              <a:gd name="connsiteX8" fmla="*/ 881 w 4359065"/>
              <a:gd name="connsiteY8" fmla="*/ 2708362 h 543500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3697 h 5878019"/>
              <a:gd name="connsiteX1" fmla="*/ 1319168 w 4359065"/>
              <a:gd name="connsiteY1" fmla="*/ 2471795 h 5878019"/>
              <a:gd name="connsiteX2" fmla="*/ 1902928 w 4359065"/>
              <a:gd name="connsiteY2" fmla="*/ 466304 h 5878019"/>
              <a:gd name="connsiteX3" fmla="*/ 2742735 w 4359065"/>
              <a:gd name="connsiteY3" fmla="*/ 38079 h 5878019"/>
              <a:gd name="connsiteX4" fmla="*/ 3951344 w 4359065"/>
              <a:gd name="connsiteY4" fmla="*/ 169965 h 5878019"/>
              <a:gd name="connsiteX5" fmla="*/ 4234619 w 4359065"/>
              <a:gd name="connsiteY5" fmla="*/ 913736 h 5878019"/>
              <a:gd name="connsiteX6" fmla="*/ 3127630 w 4359065"/>
              <a:gd name="connsiteY6" fmla="*/ 5878019 h 5878019"/>
              <a:gd name="connsiteX7" fmla="*/ 1936 w 4359065"/>
              <a:gd name="connsiteY7" fmla="*/ 3603828 h 5878019"/>
              <a:gd name="connsiteX8" fmla="*/ 881 w 4359065"/>
              <a:gd name="connsiteY8" fmla="*/ 2703697 h 5878019"/>
              <a:gd name="connsiteX0" fmla="*/ 881 w 4359065"/>
              <a:gd name="connsiteY0" fmla="*/ 2709349 h 5883671"/>
              <a:gd name="connsiteX1" fmla="*/ 1319168 w 4359065"/>
              <a:gd name="connsiteY1" fmla="*/ 2477447 h 5883671"/>
              <a:gd name="connsiteX2" fmla="*/ 1902928 w 4359065"/>
              <a:gd name="connsiteY2" fmla="*/ 471956 h 5883671"/>
              <a:gd name="connsiteX3" fmla="*/ 2742735 w 4359065"/>
              <a:gd name="connsiteY3" fmla="*/ 43731 h 5883671"/>
              <a:gd name="connsiteX4" fmla="*/ 3951344 w 4359065"/>
              <a:gd name="connsiteY4" fmla="*/ 175617 h 5883671"/>
              <a:gd name="connsiteX5" fmla="*/ 4234619 w 4359065"/>
              <a:gd name="connsiteY5" fmla="*/ 919388 h 5883671"/>
              <a:gd name="connsiteX6" fmla="*/ 3127630 w 4359065"/>
              <a:gd name="connsiteY6" fmla="*/ 5883671 h 5883671"/>
              <a:gd name="connsiteX7" fmla="*/ 1936 w 4359065"/>
              <a:gd name="connsiteY7" fmla="*/ 3609480 h 5883671"/>
              <a:gd name="connsiteX8" fmla="*/ 881 w 4359065"/>
              <a:gd name="connsiteY8" fmla="*/ 2709349 h 5883671"/>
              <a:gd name="connsiteX0" fmla="*/ 881 w 4359065"/>
              <a:gd name="connsiteY0" fmla="*/ 2708364 h 5882686"/>
              <a:gd name="connsiteX1" fmla="*/ 1319168 w 4359065"/>
              <a:gd name="connsiteY1" fmla="*/ 2476462 h 5882686"/>
              <a:gd name="connsiteX2" fmla="*/ 1902928 w 4359065"/>
              <a:gd name="connsiteY2" fmla="*/ 470971 h 5882686"/>
              <a:gd name="connsiteX3" fmla="*/ 2742735 w 4359065"/>
              <a:gd name="connsiteY3" fmla="*/ 42746 h 5882686"/>
              <a:gd name="connsiteX4" fmla="*/ 3951344 w 4359065"/>
              <a:gd name="connsiteY4" fmla="*/ 174632 h 5882686"/>
              <a:gd name="connsiteX5" fmla="*/ 4234619 w 4359065"/>
              <a:gd name="connsiteY5" fmla="*/ 918403 h 5882686"/>
              <a:gd name="connsiteX6" fmla="*/ 3127630 w 4359065"/>
              <a:gd name="connsiteY6" fmla="*/ 5882686 h 5882686"/>
              <a:gd name="connsiteX7" fmla="*/ 1936 w 4359065"/>
              <a:gd name="connsiteY7" fmla="*/ 3608495 h 5882686"/>
              <a:gd name="connsiteX8" fmla="*/ 881 w 4359065"/>
              <a:gd name="connsiteY8" fmla="*/ 2708364 h 5882686"/>
              <a:gd name="connsiteX0" fmla="*/ 4 w 4358188"/>
              <a:gd name="connsiteY0" fmla="*/ 2708364 h 5897665"/>
              <a:gd name="connsiteX1" fmla="*/ 1318291 w 4358188"/>
              <a:gd name="connsiteY1" fmla="*/ 2476462 h 5897665"/>
              <a:gd name="connsiteX2" fmla="*/ 1902051 w 4358188"/>
              <a:gd name="connsiteY2" fmla="*/ 470971 h 5897665"/>
              <a:gd name="connsiteX3" fmla="*/ 2741858 w 4358188"/>
              <a:gd name="connsiteY3" fmla="*/ 42746 h 5897665"/>
              <a:gd name="connsiteX4" fmla="*/ 3950467 w 4358188"/>
              <a:gd name="connsiteY4" fmla="*/ 174632 h 5897665"/>
              <a:gd name="connsiteX5" fmla="*/ 4233742 w 4358188"/>
              <a:gd name="connsiteY5" fmla="*/ 918403 h 5897665"/>
              <a:gd name="connsiteX6" fmla="*/ 3126753 w 4358188"/>
              <a:gd name="connsiteY6" fmla="*/ 5882686 h 5897665"/>
              <a:gd name="connsiteX7" fmla="*/ 2765599 w 4358188"/>
              <a:gd name="connsiteY7" fmla="*/ 5897665 h 5897665"/>
              <a:gd name="connsiteX8" fmla="*/ 4 w 4358188"/>
              <a:gd name="connsiteY8" fmla="*/ 2708364 h 5897665"/>
              <a:gd name="connsiteX0" fmla="*/ 417050 w 3039897"/>
              <a:gd name="connsiteY0" fmla="*/ 4356013 h 5897665"/>
              <a:gd name="connsiteX1" fmla="*/ 0 w 3039897"/>
              <a:gd name="connsiteY1" fmla="*/ 2476462 h 5897665"/>
              <a:gd name="connsiteX2" fmla="*/ 583760 w 3039897"/>
              <a:gd name="connsiteY2" fmla="*/ 470971 h 5897665"/>
              <a:gd name="connsiteX3" fmla="*/ 1423567 w 3039897"/>
              <a:gd name="connsiteY3" fmla="*/ 42746 h 5897665"/>
              <a:gd name="connsiteX4" fmla="*/ 2632176 w 3039897"/>
              <a:gd name="connsiteY4" fmla="*/ 174632 h 5897665"/>
              <a:gd name="connsiteX5" fmla="*/ 2915451 w 3039897"/>
              <a:gd name="connsiteY5" fmla="*/ 918403 h 5897665"/>
              <a:gd name="connsiteX6" fmla="*/ 1808462 w 3039897"/>
              <a:gd name="connsiteY6" fmla="*/ 5882686 h 5897665"/>
              <a:gd name="connsiteX7" fmla="*/ 1447308 w 3039897"/>
              <a:gd name="connsiteY7" fmla="*/ 5897665 h 5897665"/>
              <a:gd name="connsiteX8" fmla="*/ 417050 w 3039897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9 w 2622856"/>
              <a:gd name="connsiteY0" fmla="*/ 4356013 h 5897665"/>
              <a:gd name="connsiteX1" fmla="*/ 302939 w 2622856"/>
              <a:gd name="connsiteY1" fmla="*/ 3431823 h 5897665"/>
              <a:gd name="connsiteX2" fmla="*/ 166719 w 2622856"/>
              <a:gd name="connsiteY2" fmla="*/ 470971 h 5897665"/>
              <a:gd name="connsiteX3" fmla="*/ 1006526 w 2622856"/>
              <a:gd name="connsiteY3" fmla="*/ 42746 h 5897665"/>
              <a:gd name="connsiteX4" fmla="*/ 2215135 w 2622856"/>
              <a:gd name="connsiteY4" fmla="*/ 174632 h 5897665"/>
              <a:gd name="connsiteX5" fmla="*/ 2498410 w 2622856"/>
              <a:gd name="connsiteY5" fmla="*/ 918403 h 5897665"/>
              <a:gd name="connsiteX6" fmla="*/ 1391421 w 2622856"/>
              <a:gd name="connsiteY6" fmla="*/ 5882686 h 5897665"/>
              <a:gd name="connsiteX7" fmla="*/ 1030267 w 2622856"/>
              <a:gd name="connsiteY7" fmla="*/ 5897665 h 5897665"/>
              <a:gd name="connsiteX8" fmla="*/ 9 w 2622856"/>
              <a:gd name="connsiteY8" fmla="*/ 4356013 h 5897665"/>
              <a:gd name="connsiteX0" fmla="*/ 6292 w 2629139"/>
              <a:gd name="connsiteY0" fmla="*/ 4356013 h 5897665"/>
              <a:gd name="connsiteX1" fmla="*/ 0 w 2629139"/>
              <a:gd name="connsiteY1" fmla="*/ 3376440 h 5897665"/>
              <a:gd name="connsiteX2" fmla="*/ 173002 w 2629139"/>
              <a:gd name="connsiteY2" fmla="*/ 470971 h 5897665"/>
              <a:gd name="connsiteX3" fmla="*/ 1012809 w 2629139"/>
              <a:gd name="connsiteY3" fmla="*/ 42746 h 5897665"/>
              <a:gd name="connsiteX4" fmla="*/ 2221418 w 2629139"/>
              <a:gd name="connsiteY4" fmla="*/ 174632 h 5897665"/>
              <a:gd name="connsiteX5" fmla="*/ 2504693 w 2629139"/>
              <a:gd name="connsiteY5" fmla="*/ 918403 h 5897665"/>
              <a:gd name="connsiteX6" fmla="*/ 1397704 w 2629139"/>
              <a:gd name="connsiteY6" fmla="*/ 5882686 h 5897665"/>
              <a:gd name="connsiteX7" fmla="*/ 1036550 w 2629139"/>
              <a:gd name="connsiteY7" fmla="*/ 5897665 h 5897665"/>
              <a:gd name="connsiteX8" fmla="*/ 6292 w 2629139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292807 w 2634123"/>
              <a:gd name="connsiteY0" fmla="*/ 4416011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92807 w 2634123"/>
              <a:gd name="connsiteY8" fmla="*/ 4416011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402688 w 2634123"/>
              <a:gd name="connsiteY6" fmla="*/ 588268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910378"/>
              <a:gd name="connsiteX1" fmla="*/ 4984 w 2634123"/>
              <a:gd name="connsiteY1" fmla="*/ 3376440 h 5910378"/>
              <a:gd name="connsiteX2" fmla="*/ 177986 w 2634123"/>
              <a:gd name="connsiteY2" fmla="*/ 470971 h 5910378"/>
              <a:gd name="connsiteX3" fmla="*/ 1017793 w 2634123"/>
              <a:gd name="connsiteY3" fmla="*/ 42746 h 5910378"/>
              <a:gd name="connsiteX4" fmla="*/ 2226402 w 2634123"/>
              <a:gd name="connsiteY4" fmla="*/ 174632 h 5910378"/>
              <a:gd name="connsiteX5" fmla="*/ 2509677 w 2634123"/>
              <a:gd name="connsiteY5" fmla="*/ 918403 h 5910378"/>
              <a:gd name="connsiteX6" fmla="*/ 1402688 w 2634123"/>
              <a:gd name="connsiteY6" fmla="*/ 5910378 h 5910378"/>
              <a:gd name="connsiteX7" fmla="*/ 1041534 w 2634123"/>
              <a:gd name="connsiteY7" fmla="*/ 5897665 h 5910378"/>
              <a:gd name="connsiteX8" fmla="*/ 223577 w 2634123"/>
              <a:gd name="connsiteY8" fmla="*/ 5888280 h 5910378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93458 w 2634123"/>
              <a:gd name="connsiteY6" fmla="*/ 570730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88843 w 2634123"/>
              <a:gd name="connsiteY6" fmla="*/ 5891917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1917"/>
              <a:gd name="connsiteX1" fmla="*/ 4984 w 2634123"/>
              <a:gd name="connsiteY1" fmla="*/ 3376440 h 5891917"/>
              <a:gd name="connsiteX2" fmla="*/ 177986 w 2634123"/>
              <a:gd name="connsiteY2" fmla="*/ 470971 h 5891917"/>
              <a:gd name="connsiteX3" fmla="*/ 1017793 w 2634123"/>
              <a:gd name="connsiteY3" fmla="*/ 42746 h 5891917"/>
              <a:gd name="connsiteX4" fmla="*/ 2226402 w 2634123"/>
              <a:gd name="connsiteY4" fmla="*/ 174632 h 5891917"/>
              <a:gd name="connsiteX5" fmla="*/ 2509677 w 2634123"/>
              <a:gd name="connsiteY5" fmla="*/ 918403 h 5891917"/>
              <a:gd name="connsiteX6" fmla="*/ 1388843 w 2634123"/>
              <a:gd name="connsiteY6" fmla="*/ 5891917 h 5891917"/>
              <a:gd name="connsiteX7" fmla="*/ 1032304 w 2634123"/>
              <a:gd name="connsiteY7" fmla="*/ 5809974 h 5891917"/>
              <a:gd name="connsiteX8" fmla="*/ 223577 w 2634123"/>
              <a:gd name="connsiteY8" fmla="*/ 5888280 h 5891917"/>
              <a:gd name="connsiteX0" fmla="*/ 223577 w 2634123"/>
              <a:gd name="connsiteY0" fmla="*/ 5888280 h 5898522"/>
              <a:gd name="connsiteX1" fmla="*/ 4984 w 2634123"/>
              <a:gd name="connsiteY1" fmla="*/ 3376440 h 5898522"/>
              <a:gd name="connsiteX2" fmla="*/ 177986 w 2634123"/>
              <a:gd name="connsiteY2" fmla="*/ 470971 h 5898522"/>
              <a:gd name="connsiteX3" fmla="*/ 1017793 w 2634123"/>
              <a:gd name="connsiteY3" fmla="*/ 42746 h 5898522"/>
              <a:gd name="connsiteX4" fmla="*/ 2226402 w 2634123"/>
              <a:gd name="connsiteY4" fmla="*/ 174632 h 5898522"/>
              <a:gd name="connsiteX5" fmla="*/ 2509677 w 2634123"/>
              <a:gd name="connsiteY5" fmla="*/ 918403 h 5898522"/>
              <a:gd name="connsiteX6" fmla="*/ 1388843 w 2634123"/>
              <a:gd name="connsiteY6" fmla="*/ 5891917 h 5898522"/>
              <a:gd name="connsiteX7" fmla="*/ 880001 w 2634123"/>
              <a:gd name="connsiteY7" fmla="*/ 5897664 h 5898522"/>
              <a:gd name="connsiteX8" fmla="*/ 223577 w 2634123"/>
              <a:gd name="connsiteY8" fmla="*/ 5888280 h 5898522"/>
              <a:gd name="connsiteX0" fmla="*/ 223577 w 2634123"/>
              <a:gd name="connsiteY0" fmla="*/ 5902126 h 5902126"/>
              <a:gd name="connsiteX1" fmla="*/ 4984 w 2634123"/>
              <a:gd name="connsiteY1" fmla="*/ 3376440 h 5902126"/>
              <a:gd name="connsiteX2" fmla="*/ 177986 w 2634123"/>
              <a:gd name="connsiteY2" fmla="*/ 470971 h 5902126"/>
              <a:gd name="connsiteX3" fmla="*/ 1017793 w 2634123"/>
              <a:gd name="connsiteY3" fmla="*/ 42746 h 5902126"/>
              <a:gd name="connsiteX4" fmla="*/ 2226402 w 2634123"/>
              <a:gd name="connsiteY4" fmla="*/ 174632 h 5902126"/>
              <a:gd name="connsiteX5" fmla="*/ 2509677 w 2634123"/>
              <a:gd name="connsiteY5" fmla="*/ 918403 h 5902126"/>
              <a:gd name="connsiteX6" fmla="*/ 1388843 w 2634123"/>
              <a:gd name="connsiteY6" fmla="*/ 5891917 h 5902126"/>
              <a:gd name="connsiteX7" fmla="*/ 880001 w 2634123"/>
              <a:gd name="connsiteY7" fmla="*/ 5897664 h 5902126"/>
              <a:gd name="connsiteX8" fmla="*/ 223577 w 2634123"/>
              <a:gd name="connsiteY8" fmla="*/ 5902126 h 5902126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88843 w 2634123"/>
              <a:gd name="connsiteY6" fmla="*/ 5891917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273462 w 2634123"/>
              <a:gd name="connsiteY6" fmla="*/ 5758075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325113 w 2634123"/>
              <a:gd name="connsiteY0" fmla="*/ 5745207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325113 w 2634123"/>
              <a:gd name="connsiteY8" fmla="*/ 5745207 h 5902279"/>
              <a:gd name="connsiteX0" fmla="*/ 214347 w 2634123"/>
              <a:gd name="connsiteY0" fmla="*/ 5879049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14347 w 2634123"/>
              <a:gd name="connsiteY8" fmla="*/ 5879049 h 5902279"/>
              <a:gd name="connsiteX0" fmla="*/ 214347 w 2634123"/>
              <a:gd name="connsiteY0" fmla="*/ 5879049 h 5887302"/>
              <a:gd name="connsiteX1" fmla="*/ 4984 w 2634123"/>
              <a:gd name="connsiteY1" fmla="*/ 3376440 h 5887302"/>
              <a:gd name="connsiteX2" fmla="*/ 177986 w 2634123"/>
              <a:gd name="connsiteY2" fmla="*/ 470971 h 5887302"/>
              <a:gd name="connsiteX3" fmla="*/ 1017793 w 2634123"/>
              <a:gd name="connsiteY3" fmla="*/ 42746 h 5887302"/>
              <a:gd name="connsiteX4" fmla="*/ 2226402 w 2634123"/>
              <a:gd name="connsiteY4" fmla="*/ 174632 h 5887302"/>
              <a:gd name="connsiteX5" fmla="*/ 2509677 w 2634123"/>
              <a:gd name="connsiteY5" fmla="*/ 918403 h 5887302"/>
              <a:gd name="connsiteX6" fmla="*/ 1398073 w 2634123"/>
              <a:gd name="connsiteY6" fmla="*/ 5887302 h 5887302"/>
              <a:gd name="connsiteX7" fmla="*/ 796925 w 2634123"/>
              <a:gd name="connsiteY7" fmla="*/ 5814589 h 5887302"/>
              <a:gd name="connsiteX8" fmla="*/ 214347 w 2634123"/>
              <a:gd name="connsiteY8" fmla="*/ 5879049 h 5887302"/>
              <a:gd name="connsiteX0" fmla="*/ 214347 w 2634123"/>
              <a:gd name="connsiteY0" fmla="*/ 5879049 h 5902280"/>
              <a:gd name="connsiteX1" fmla="*/ 4984 w 2634123"/>
              <a:gd name="connsiteY1" fmla="*/ 3376440 h 5902280"/>
              <a:gd name="connsiteX2" fmla="*/ 177986 w 2634123"/>
              <a:gd name="connsiteY2" fmla="*/ 470971 h 5902280"/>
              <a:gd name="connsiteX3" fmla="*/ 1017793 w 2634123"/>
              <a:gd name="connsiteY3" fmla="*/ 42746 h 5902280"/>
              <a:gd name="connsiteX4" fmla="*/ 2226402 w 2634123"/>
              <a:gd name="connsiteY4" fmla="*/ 174632 h 5902280"/>
              <a:gd name="connsiteX5" fmla="*/ 2509677 w 2634123"/>
              <a:gd name="connsiteY5" fmla="*/ 918403 h 5902280"/>
              <a:gd name="connsiteX6" fmla="*/ 1398073 w 2634123"/>
              <a:gd name="connsiteY6" fmla="*/ 5887302 h 5902280"/>
              <a:gd name="connsiteX7" fmla="*/ 792310 w 2634123"/>
              <a:gd name="connsiteY7" fmla="*/ 5902280 h 5902280"/>
              <a:gd name="connsiteX8" fmla="*/ 214347 w 2634123"/>
              <a:gd name="connsiteY8" fmla="*/ 5879049 h 5902280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887302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905763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3659608"/>
              <a:gd name="connsiteY0" fmla="*/ 5919875 h 5919875"/>
              <a:gd name="connsiteX1" fmla="*/ 4984 w 3659608"/>
              <a:gd name="connsiteY1" fmla="*/ 3389574 h 5919875"/>
              <a:gd name="connsiteX2" fmla="*/ 177986 w 3659608"/>
              <a:gd name="connsiteY2" fmla="*/ 484105 h 5919875"/>
              <a:gd name="connsiteX3" fmla="*/ 1017793 w 3659608"/>
              <a:gd name="connsiteY3" fmla="*/ 55880 h 5919875"/>
              <a:gd name="connsiteX4" fmla="*/ 2226402 w 3659608"/>
              <a:gd name="connsiteY4" fmla="*/ 187766 h 5919875"/>
              <a:gd name="connsiteX5" fmla="*/ 3610239 w 3659608"/>
              <a:gd name="connsiteY5" fmla="*/ 2208189 h 5919875"/>
              <a:gd name="connsiteX6" fmla="*/ 1398073 w 3659608"/>
              <a:gd name="connsiteY6" fmla="*/ 5918897 h 5919875"/>
              <a:gd name="connsiteX7" fmla="*/ 792310 w 3659608"/>
              <a:gd name="connsiteY7" fmla="*/ 5915414 h 5919875"/>
              <a:gd name="connsiteX8" fmla="*/ 218962 w 3659608"/>
              <a:gd name="connsiteY8" fmla="*/ 5919875 h 5919875"/>
              <a:gd name="connsiteX0" fmla="*/ 218962 w 3939148"/>
              <a:gd name="connsiteY0" fmla="*/ 5946390 h 5946390"/>
              <a:gd name="connsiteX1" fmla="*/ 4984 w 3939148"/>
              <a:gd name="connsiteY1" fmla="*/ 3416089 h 5946390"/>
              <a:gd name="connsiteX2" fmla="*/ 177986 w 3939148"/>
              <a:gd name="connsiteY2" fmla="*/ 510620 h 5946390"/>
              <a:gd name="connsiteX3" fmla="*/ 1017793 w 3939148"/>
              <a:gd name="connsiteY3" fmla="*/ 82395 h 5946390"/>
              <a:gd name="connsiteX4" fmla="*/ 3690150 w 3939148"/>
              <a:gd name="connsiteY4" fmla="*/ 1446911 h 5946390"/>
              <a:gd name="connsiteX5" fmla="*/ 3610239 w 3939148"/>
              <a:gd name="connsiteY5" fmla="*/ 2234704 h 5946390"/>
              <a:gd name="connsiteX6" fmla="*/ 1398073 w 3939148"/>
              <a:gd name="connsiteY6" fmla="*/ 5945412 h 5946390"/>
              <a:gd name="connsiteX7" fmla="*/ 792310 w 3939148"/>
              <a:gd name="connsiteY7" fmla="*/ 5941929 h 5946390"/>
              <a:gd name="connsiteX8" fmla="*/ 218962 w 3939148"/>
              <a:gd name="connsiteY8" fmla="*/ 5946390 h 5946390"/>
              <a:gd name="connsiteX0" fmla="*/ 218962 w 3830078"/>
              <a:gd name="connsiteY0" fmla="*/ 5786310 h 5786310"/>
              <a:gd name="connsiteX1" fmla="*/ 4984 w 3830078"/>
              <a:gd name="connsiteY1" fmla="*/ 3256009 h 5786310"/>
              <a:gd name="connsiteX2" fmla="*/ 177986 w 3830078"/>
              <a:gd name="connsiteY2" fmla="*/ 350540 h 5786310"/>
              <a:gd name="connsiteX3" fmla="*/ 2613607 w 3830078"/>
              <a:gd name="connsiteY3" fmla="*/ 186450 h 5786310"/>
              <a:gd name="connsiteX4" fmla="*/ 3690150 w 3830078"/>
              <a:gd name="connsiteY4" fmla="*/ 1286831 h 5786310"/>
              <a:gd name="connsiteX5" fmla="*/ 3610239 w 3830078"/>
              <a:gd name="connsiteY5" fmla="*/ 2074624 h 5786310"/>
              <a:gd name="connsiteX6" fmla="*/ 1398073 w 3830078"/>
              <a:gd name="connsiteY6" fmla="*/ 5785332 h 5786310"/>
              <a:gd name="connsiteX7" fmla="*/ 792310 w 3830078"/>
              <a:gd name="connsiteY7" fmla="*/ 5781849 h 5786310"/>
              <a:gd name="connsiteX8" fmla="*/ 218962 w 3830078"/>
              <a:gd name="connsiteY8" fmla="*/ 5786310 h 5786310"/>
              <a:gd name="connsiteX0" fmla="*/ 214265 w 3825381"/>
              <a:gd name="connsiteY0" fmla="*/ 5834556 h 5834556"/>
              <a:gd name="connsiteX1" fmla="*/ 287 w 3825381"/>
              <a:gd name="connsiteY1" fmla="*/ 3304255 h 5834556"/>
              <a:gd name="connsiteX2" fmla="*/ 1703069 w 3825381"/>
              <a:gd name="connsiteY2" fmla="*/ 321748 h 5834556"/>
              <a:gd name="connsiteX3" fmla="*/ 2608910 w 3825381"/>
              <a:gd name="connsiteY3" fmla="*/ 234696 h 5834556"/>
              <a:gd name="connsiteX4" fmla="*/ 3685453 w 3825381"/>
              <a:gd name="connsiteY4" fmla="*/ 1335077 h 5834556"/>
              <a:gd name="connsiteX5" fmla="*/ 3605542 w 3825381"/>
              <a:gd name="connsiteY5" fmla="*/ 2122870 h 5834556"/>
              <a:gd name="connsiteX6" fmla="*/ 1393376 w 3825381"/>
              <a:gd name="connsiteY6" fmla="*/ 5833578 h 5834556"/>
              <a:gd name="connsiteX7" fmla="*/ 787613 w 3825381"/>
              <a:gd name="connsiteY7" fmla="*/ 5830095 h 5834556"/>
              <a:gd name="connsiteX8" fmla="*/ 214265 w 3825381"/>
              <a:gd name="connsiteY8" fmla="*/ 5834556 h 5834556"/>
              <a:gd name="connsiteX0" fmla="*/ 665431 w 4276547"/>
              <a:gd name="connsiteY0" fmla="*/ 5834556 h 5834556"/>
              <a:gd name="connsiteX1" fmla="*/ 223 w 4276547"/>
              <a:gd name="connsiteY1" fmla="*/ 2676935 h 5834556"/>
              <a:gd name="connsiteX2" fmla="*/ 2154235 w 4276547"/>
              <a:gd name="connsiteY2" fmla="*/ 321748 h 5834556"/>
              <a:gd name="connsiteX3" fmla="*/ 3060076 w 4276547"/>
              <a:gd name="connsiteY3" fmla="*/ 234696 h 5834556"/>
              <a:gd name="connsiteX4" fmla="*/ 4136619 w 4276547"/>
              <a:gd name="connsiteY4" fmla="*/ 1335077 h 5834556"/>
              <a:gd name="connsiteX5" fmla="*/ 4056708 w 4276547"/>
              <a:gd name="connsiteY5" fmla="*/ 2122870 h 5834556"/>
              <a:gd name="connsiteX6" fmla="*/ 1844542 w 4276547"/>
              <a:gd name="connsiteY6" fmla="*/ 5833578 h 5834556"/>
              <a:gd name="connsiteX7" fmla="*/ 1238779 w 4276547"/>
              <a:gd name="connsiteY7" fmla="*/ 5830095 h 5834556"/>
              <a:gd name="connsiteX8" fmla="*/ 665431 w 4276547"/>
              <a:gd name="connsiteY8" fmla="*/ 5834556 h 5834556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62747 w 4300515"/>
              <a:gd name="connsiteY7" fmla="*/ 5830095 h 5833578"/>
              <a:gd name="connsiteX8" fmla="*/ 128113 w 4300515"/>
              <a:gd name="connsiteY8" fmla="*/ 3677454 h 5833578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8113 w 4300515"/>
              <a:gd name="connsiteY7" fmla="*/ 3677454 h 5833578"/>
              <a:gd name="connsiteX0" fmla="*/ 1844543 w 4276548"/>
              <a:gd name="connsiteY0" fmla="*/ 5833578 h 5833578"/>
              <a:gd name="connsiteX1" fmla="*/ 224 w 4276548"/>
              <a:gd name="connsiteY1" fmla="*/ 2676935 h 5833578"/>
              <a:gd name="connsiteX2" fmla="*/ 2154236 w 4276548"/>
              <a:gd name="connsiteY2" fmla="*/ 321748 h 5833578"/>
              <a:gd name="connsiteX3" fmla="*/ 3060077 w 4276548"/>
              <a:gd name="connsiteY3" fmla="*/ 234696 h 5833578"/>
              <a:gd name="connsiteX4" fmla="*/ 4136620 w 4276548"/>
              <a:gd name="connsiteY4" fmla="*/ 1335077 h 5833578"/>
              <a:gd name="connsiteX5" fmla="*/ 4056709 w 4276548"/>
              <a:gd name="connsiteY5" fmla="*/ 2122870 h 5833578"/>
              <a:gd name="connsiteX6" fmla="*/ 1844543 w 4276548"/>
              <a:gd name="connsiteY6" fmla="*/ 5833578 h 5833578"/>
              <a:gd name="connsiteX0" fmla="*/ 0 w 4357988"/>
              <a:gd name="connsiteY0" fmla="*/ 5173240 h 5173240"/>
              <a:gd name="connsiteX1" fmla="*/ 81664 w 4357988"/>
              <a:gd name="connsiteY1" fmla="*/ 2676935 h 5173240"/>
              <a:gd name="connsiteX2" fmla="*/ 2235676 w 4357988"/>
              <a:gd name="connsiteY2" fmla="*/ 321748 h 5173240"/>
              <a:gd name="connsiteX3" fmla="*/ 3141517 w 4357988"/>
              <a:gd name="connsiteY3" fmla="*/ 234696 h 5173240"/>
              <a:gd name="connsiteX4" fmla="*/ 4218060 w 4357988"/>
              <a:gd name="connsiteY4" fmla="*/ 1335077 h 5173240"/>
              <a:gd name="connsiteX5" fmla="*/ 4138149 w 4357988"/>
              <a:gd name="connsiteY5" fmla="*/ 2122870 h 5173240"/>
              <a:gd name="connsiteX6" fmla="*/ 0 w 4357988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23786 w 4286814"/>
              <a:gd name="connsiteY0" fmla="*/ 4789601 h 4789601"/>
              <a:gd name="connsiteX1" fmla="*/ 10490 w 4286814"/>
              <a:gd name="connsiteY1" fmla="*/ 2676935 h 4789601"/>
              <a:gd name="connsiteX2" fmla="*/ 2164502 w 4286814"/>
              <a:gd name="connsiteY2" fmla="*/ 321748 h 4789601"/>
              <a:gd name="connsiteX3" fmla="*/ 3070343 w 4286814"/>
              <a:gd name="connsiteY3" fmla="*/ 234696 h 4789601"/>
              <a:gd name="connsiteX4" fmla="*/ 4146886 w 4286814"/>
              <a:gd name="connsiteY4" fmla="*/ 1335077 h 4789601"/>
              <a:gd name="connsiteX5" fmla="*/ 4066975 w 4286814"/>
              <a:gd name="connsiteY5" fmla="*/ 2122870 h 4789601"/>
              <a:gd name="connsiteX6" fmla="*/ 23786 w 4286814"/>
              <a:gd name="connsiteY6" fmla="*/ 4789601 h 478960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47945"/>
              <a:gd name="connsiteY0" fmla="*/ 5123861 h 5123861"/>
              <a:gd name="connsiteX1" fmla="*/ 89750 w 4347945"/>
              <a:gd name="connsiteY1" fmla="*/ 2676935 h 5123861"/>
              <a:gd name="connsiteX2" fmla="*/ 2243762 w 4347945"/>
              <a:gd name="connsiteY2" fmla="*/ 321748 h 5123861"/>
              <a:gd name="connsiteX3" fmla="*/ 3149603 w 4347945"/>
              <a:gd name="connsiteY3" fmla="*/ 234696 h 5123861"/>
              <a:gd name="connsiteX4" fmla="*/ 4226146 w 4347945"/>
              <a:gd name="connsiteY4" fmla="*/ 1335077 h 5123861"/>
              <a:gd name="connsiteX5" fmla="*/ 4112050 w 4347945"/>
              <a:gd name="connsiteY5" fmla="*/ 2084886 h 5123861"/>
              <a:gd name="connsiteX6" fmla="*/ 490 w 4347945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419765"/>
              <a:gd name="connsiteY0" fmla="*/ 5123861 h 5123861"/>
              <a:gd name="connsiteX1" fmla="*/ 89750 w 4419765"/>
              <a:gd name="connsiteY1" fmla="*/ 2676935 h 5123861"/>
              <a:gd name="connsiteX2" fmla="*/ 2243762 w 4419765"/>
              <a:gd name="connsiteY2" fmla="*/ 321748 h 5123861"/>
              <a:gd name="connsiteX3" fmla="*/ 3149603 w 4419765"/>
              <a:gd name="connsiteY3" fmla="*/ 234696 h 5123861"/>
              <a:gd name="connsiteX4" fmla="*/ 4226146 w 4419765"/>
              <a:gd name="connsiteY4" fmla="*/ 1335077 h 5123861"/>
              <a:gd name="connsiteX5" fmla="*/ 4127244 w 4419765"/>
              <a:gd name="connsiteY5" fmla="*/ 2153257 h 5123861"/>
              <a:gd name="connsiteX6" fmla="*/ 490 w 4419765"/>
              <a:gd name="connsiteY6" fmla="*/ 5123861 h 5123861"/>
              <a:gd name="connsiteX0" fmla="*/ 490 w 4513880"/>
              <a:gd name="connsiteY0" fmla="*/ 5123861 h 5123861"/>
              <a:gd name="connsiteX1" fmla="*/ 89750 w 4513880"/>
              <a:gd name="connsiteY1" fmla="*/ 2676935 h 5123861"/>
              <a:gd name="connsiteX2" fmla="*/ 2243762 w 4513880"/>
              <a:gd name="connsiteY2" fmla="*/ 321748 h 5123861"/>
              <a:gd name="connsiteX3" fmla="*/ 3149603 w 4513880"/>
              <a:gd name="connsiteY3" fmla="*/ 234696 h 5123861"/>
              <a:gd name="connsiteX4" fmla="*/ 4226146 w 4513880"/>
              <a:gd name="connsiteY4" fmla="*/ 1335077 h 5123861"/>
              <a:gd name="connsiteX5" fmla="*/ 4127244 w 4513880"/>
              <a:gd name="connsiteY5" fmla="*/ 2153257 h 5123861"/>
              <a:gd name="connsiteX6" fmla="*/ 490 w 4513880"/>
              <a:gd name="connsiteY6" fmla="*/ 5123861 h 5123861"/>
              <a:gd name="connsiteX0" fmla="*/ 490 w 4441585"/>
              <a:gd name="connsiteY0" fmla="*/ 5151463 h 5151463"/>
              <a:gd name="connsiteX1" fmla="*/ 89750 w 4441585"/>
              <a:gd name="connsiteY1" fmla="*/ 2704537 h 5151463"/>
              <a:gd name="connsiteX2" fmla="*/ 2243762 w 4441585"/>
              <a:gd name="connsiteY2" fmla="*/ 349350 h 5151463"/>
              <a:gd name="connsiteX3" fmla="*/ 3521845 w 4441585"/>
              <a:gd name="connsiteY3" fmla="*/ 197726 h 5151463"/>
              <a:gd name="connsiteX4" fmla="*/ 4226146 w 4441585"/>
              <a:gd name="connsiteY4" fmla="*/ 1362679 h 5151463"/>
              <a:gd name="connsiteX5" fmla="*/ 4127244 w 4441585"/>
              <a:gd name="connsiteY5" fmla="*/ 2180859 h 5151463"/>
              <a:gd name="connsiteX6" fmla="*/ 490 w 4441585"/>
              <a:gd name="connsiteY6" fmla="*/ 5151463 h 5151463"/>
              <a:gd name="connsiteX0" fmla="*/ 490 w 4462360"/>
              <a:gd name="connsiteY0" fmla="*/ 5033322 h 5033322"/>
              <a:gd name="connsiteX1" fmla="*/ 89750 w 4462360"/>
              <a:gd name="connsiteY1" fmla="*/ 2586396 h 5033322"/>
              <a:gd name="connsiteX2" fmla="*/ 2243762 w 4462360"/>
              <a:gd name="connsiteY2" fmla="*/ 231209 h 5033322"/>
              <a:gd name="connsiteX3" fmla="*/ 3119215 w 4462360"/>
              <a:gd name="connsiteY3" fmla="*/ 448030 h 5033322"/>
              <a:gd name="connsiteX4" fmla="*/ 4226146 w 4462360"/>
              <a:gd name="connsiteY4" fmla="*/ 1244538 h 5033322"/>
              <a:gd name="connsiteX5" fmla="*/ 4127244 w 4462360"/>
              <a:gd name="connsiteY5" fmla="*/ 2062718 h 5033322"/>
              <a:gd name="connsiteX6" fmla="*/ 490 w 4462360"/>
              <a:gd name="connsiteY6" fmla="*/ 5033322 h 5033322"/>
              <a:gd name="connsiteX0" fmla="*/ 490 w 4452969"/>
              <a:gd name="connsiteY0" fmla="*/ 5094539 h 5094539"/>
              <a:gd name="connsiteX1" fmla="*/ 89750 w 4452969"/>
              <a:gd name="connsiteY1" fmla="*/ 2647613 h 5094539"/>
              <a:gd name="connsiteX2" fmla="*/ 2243762 w 4452969"/>
              <a:gd name="connsiteY2" fmla="*/ 292426 h 5094539"/>
              <a:gd name="connsiteX3" fmla="*/ 3297740 w 4452969"/>
              <a:gd name="connsiteY3" fmla="*/ 285141 h 5094539"/>
              <a:gd name="connsiteX4" fmla="*/ 4226146 w 4452969"/>
              <a:gd name="connsiteY4" fmla="*/ 1305755 h 5094539"/>
              <a:gd name="connsiteX5" fmla="*/ 4127244 w 4452969"/>
              <a:gd name="connsiteY5" fmla="*/ 2123935 h 5094539"/>
              <a:gd name="connsiteX6" fmla="*/ 490 w 4452969"/>
              <a:gd name="connsiteY6" fmla="*/ 5094539 h 5094539"/>
              <a:gd name="connsiteX0" fmla="*/ 490 w 4452969"/>
              <a:gd name="connsiteY0" fmla="*/ 5123793 h 5123793"/>
              <a:gd name="connsiteX1" fmla="*/ 89750 w 4452969"/>
              <a:gd name="connsiteY1" fmla="*/ 2676867 h 5123793"/>
              <a:gd name="connsiteX2" fmla="*/ 2243762 w 4452969"/>
              <a:gd name="connsiteY2" fmla="*/ 321680 h 5123793"/>
              <a:gd name="connsiteX3" fmla="*/ 3297740 w 4452969"/>
              <a:gd name="connsiteY3" fmla="*/ 314395 h 5123793"/>
              <a:gd name="connsiteX4" fmla="*/ 4226146 w 4452969"/>
              <a:gd name="connsiteY4" fmla="*/ 1335009 h 5123793"/>
              <a:gd name="connsiteX5" fmla="*/ 4127244 w 4452969"/>
              <a:gd name="connsiteY5" fmla="*/ 2153189 h 5123793"/>
              <a:gd name="connsiteX6" fmla="*/ 490 w 4452969"/>
              <a:gd name="connsiteY6" fmla="*/ 5123793 h 5123793"/>
              <a:gd name="connsiteX0" fmla="*/ 490 w 4483510"/>
              <a:gd name="connsiteY0" fmla="*/ 5123793 h 5123793"/>
              <a:gd name="connsiteX1" fmla="*/ 89750 w 4483510"/>
              <a:gd name="connsiteY1" fmla="*/ 2676867 h 5123793"/>
              <a:gd name="connsiteX2" fmla="*/ 2243762 w 4483510"/>
              <a:gd name="connsiteY2" fmla="*/ 321680 h 5123793"/>
              <a:gd name="connsiteX3" fmla="*/ 3297740 w 4483510"/>
              <a:gd name="connsiteY3" fmla="*/ 314395 h 5123793"/>
              <a:gd name="connsiteX4" fmla="*/ 4226146 w 4483510"/>
              <a:gd name="connsiteY4" fmla="*/ 1335009 h 5123793"/>
              <a:gd name="connsiteX5" fmla="*/ 4127244 w 4483510"/>
              <a:gd name="connsiteY5" fmla="*/ 2153189 h 5123793"/>
              <a:gd name="connsiteX6" fmla="*/ 490 w 4483510"/>
              <a:gd name="connsiteY6" fmla="*/ 5123793 h 5123793"/>
              <a:gd name="connsiteX0" fmla="*/ 490 w 4500598"/>
              <a:gd name="connsiteY0" fmla="*/ 5123793 h 5123793"/>
              <a:gd name="connsiteX1" fmla="*/ 89750 w 4500598"/>
              <a:gd name="connsiteY1" fmla="*/ 2676867 h 5123793"/>
              <a:gd name="connsiteX2" fmla="*/ 2243762 w 4500598"/>
              <a:gd name="connsiteY2" fmla="*/ 321680 h 5123793"/>
              <a:gd name="connsiteX3" fmla="*/ 3297740 w 4500598"/>
              <a:gd name="connsiteY3" fmla="*/ 314395 h 5123793"/>
              <a:gd name="connsiteX4" fmla="*/ 4226146 w 4500598"/>
              <a:gd name="connsiteY4" fmla="*/ 1335009 h 5123793"/>
              <a:gd name="connsiteX5" fmla="*/ 4127244 w 4500598"/>
              <a:gd name="connsiteY5" fmla="*/ 2153189 h 5123793"/>
              <a:gd name="connsiteX6" fmla="*/ 490 w 4500598"/>
              <a:gd name="connsiteY6" fmla="*/ 5123793 h 5123793"/>
              <a:gd name="connsiteX0" fmla="*/ 490 w 4494615"/>
              <a:gd name="connsiteY0" fmla="*/ 5123793 h 5123793"/>
              <a:gd name="connsiteX1" fmla="*/ 89750 w 4494615"/>
              <a:gd name="connsiteY1" fmla="*/ 2676867 h 5123793"/>
              <a:gd name="connsiteX2" fmla="*/ 2243762 w 4494615"/>
              <a:gd name="connsiteY2" fmla="*/ 321680 h 5123793"/>
              <a:gd name="connsiteX3" fmla="*/ 3297740 w 4494615"/>
              <a:gd name="connsiteY3" fmla="*/ 314395 h 5123793"/>
              <a:gd name="connsiteX4" fmla="*/ 4226146 w 4494615"/>
              <a:gd name="connsiteY4" fmla="*/ 1335009 h 5123793"/>
              <a:gd name="connsiteX5" fmla="*/ 4127244 w 4494615"/>
              <a:gd name="connsiteY5" fmla="*/ 2153189 h 5123793"/>
              <a:gd name="connsiteX6" fmla="*/ 490 w 4494615"/>
              <a:gd name="connsiteY6" fmla="*/ 5123793 h 5123793"/>
              <a:gd name="connsiteX0" fmla="*/ 490 w 4505110"/>
              <a:gd name="connsiteY0" fmla="*/ 5123793 h 5123793"/>
              <a:gd name="connsiteX1" fmla="*/ 89750 w 4505110"/>
              <a:gd name="connsiteY1" fmla="*/ 2676867 h 5123793"/>
              <a:gd name="connsiteX2" fmla="*/ 2243762 w 4505110"/>
              <a:gd name="connsiteY2" fmla="*/ 321680 h 5123793"/>
              <a:gd name="connsiteX3" fmla="*/ 3297740 w 4505110"/>
              <a:gd name="connsiteY3" fmla="*/ 314395 h 5123793"/>
              <a:gd name="connsiteX4" fmla="*/ 4226146 w 4505110"/>
              <a:gd name="connsiteY4" fmla="*/ 1335009 h 5123793"/>
              <a:gd name="connsiteX5" fmla="*/ 4127244 w 4505110"/>
              <a:gd name="connsiteY5" fmla="*/ 2153189 h 5123793"/>
              <a:gd name="connsiteX6" fmla="*/ 490 w 4505110"/>
              <a:gd name="connsiteY6" fmla="*/ 5123793 h 5123793"/>
              <a:gd name="connsiteX0" fmla="*/ 490 w 4505110"/>
              <a:gd name="connsiteY0" fmla="*/ 5078540 h 5078540"/>
              <a:gd name="connsiteX1" fmla="*/ 89750 w 4505110"/>
              <a:gd name="connsiteY1" fmla="*/ 2631614 h 5078540"/>
              <a:gd name="connsiteX2" fmla="*/ 2281747 w 4505110"/>
              <a:gd name="connsiteY2" fmla="*/ 299217 h 5078540"/>
              <a:gd name="connsiteX3" fmla="*/ 3297740 w 4505110"/>
              <a:gd name="connsiteY3" fmla="*/ 269142 h 5078540"/>
              <a:gd name="connsiteX4" fmla="*/ 4226146 w 4505110"/>
              <a:gd name="connsiteY4" fmla="*/ 1289756 h 5078540"/>
              <a:gd name="connsiteX5" fmla="*/ 4127244 w 4505110"/>
              <a:gd name="connsiteY5" fmla="*/ 2107936 h 5078540"/>
              <a:gd name="connsiteX6" fmla="*/ 490 w 4505110"/>
              <a:gd name="connsiteY6" fmla="*/ 5078540 h 5078540"/>
              <a:gd name="connsiteX0" fmla="*/ 490 w 4505110"/>
              <a:gd name="connsiteY0" fmla="*/ 5119729 h 5119729"/>
              <a:gd name="connsiteX1" fmla="*/ 89750 w 4505110"/>
              <a:gd name="connsiteY1" fmla="*/ 2672803 h 5119729"/>
              <a:gd name="connsiteX2" fmla="*/ 2281747 w 4505110"/>
              <a:gd name="connsiteY2" fmla="*/ 340406 h 5119729"/>
              <a:gd name="connsiteX3" fmla="*/ 3297740 w 4505110"/>
              <a:gd name="connsiteY3" fmla="*/ 310331 h 5119729"/>
              <a:gd name="connsiteX4" fmla="*/ 4226146 w 4505110"/>
              <a:gd name="connsiteY4" fmla="*/ 1330945 h 5119729"/>
              <a:gd name="connsiteX5" fmla="*/ 4127244 w 4505110"/>
              <a:gd name="connsiteY5" fmla="*/ 2149125 h 5119729"/>
              <a:gd name="connsiteX6" fmla="*/ 490 w 4505110"/>
              <a:gd name="connsiteY6" fmla="*/ 5119729 h 5119729"/>
              <a:gd name="connsiteX0" fmla="*/ 490 w 4505110"/>
              <a:gd name="connsiteY0" fmla="*/ 5134925 h 5134925"/>
              <a:gd name="connsiteX1" fmla="*/ 89750 w 4505110"/>
              <a:gd name="connsiteY1" fmla="*/ 2687999 h 5134925"/>
              <a:gd name="connsiteX2" fmla="*/ 2281747 w 4505110"/>
              <a:gd name="connsiteY2" fmla="*/ 355602 h 5134925"/>
              <a:gd name="connsiteX3" fmla="*/ 3297740 w 4505110"/>
              <a:gd name="connsiteY3" fmla="*/ 325527 h 5134925"/>
              <a:gd name="connsiteX4" fmla="*/ 4226146 w 4505110"/>
              <a:gd name="connsiteY4" fmla="*/ 1346141 h 5134925"/>
              <a:gd name="connsiteX5" fmla="*/ 4127244 w 4505110"/>
              <a:gd name="connsiteY5" fmla="*/ 2164321 h 5134925"/>
              <a:gd name="connsiteX6" fmla="*/ 490 w 4505110"/>
              <a:gd name="connsiteY6" fmla="*/ 5134925 h 5134925"/>
              <a:gd name="connsiteX0" fmla="*/ 490 w 4505110"/>
              <a:gd name="connsiteY0" fmla="*/ 5057235 h 5057235"/>
              <a:gd name="connsiteX1" fmla="*/ 89750 w 4505110"/>
              <a:gd name="connsiteY1" fmla="*/ 2610309 h 5057235"/>
              <a:gd name="connsiteX2" fmla="*/ 2312134 w 4505110"/>
              <a:gd name="connsiteY2" fmla="*/ 369075 h 5057235"/>
              <a:gd name="connsiteX3" fmla="*/ 3297740 w 4505110"/>
              <a:gd name="connsiteY3" fmla="*/ 247837 h 5057235"/>
              <a:gd name="connsiteX4" fmla="*/ 4226146 w 4505110"/>
              <a:gd name="connsiteY4" fmla="*/ 1268451 h 5057235"/>
              <a:gd name="connsiteX5" fmla="*/ 4127244 w 4505110"/>
              <a:gd name="connsiteY5" fmla="*/ 2086631 h 5057235"/>
              <a:gd name="connsiteX6" fmla="*/ 490 w 4505110"/>
              <a:gd name="connsiteY6" fmla="*/ 5057235 h 5057235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24132 h 5124132"/>
              <a:gd name="connsiteX1" fmla="*/ 89750 w 4505110"/>
              <a:gd name="connsiteY1" fmla="*/ 2677206 h 5124132"/>
              <a:gd name="connsiteX2" fmla="*/ 2270352 w 4505110"/>
              <a:gd name="connsiteY2" fmla="*/ 352407 h 5124132"/>
              <a:gd name="connsiteX3" fmla="*/ 3297740 w 4505110"/>
              <a:gd name="connsiteY3" fmla="*/ 314734 h 5124132"/>
              <a:gd name="connsiteX4" fmla="*/ 4226146 w 4505110"/>
              <a:gd name="connsiteY4" fmla="*/ 1335348 h 5124132"/>
              <a:gd name="connsiteX5" fmla="*/ 4127244 w 4505110"/>
              <a:gd name="connsiteY5" fmla="*/ 2153528 h 5124132"/>
              <a:gd name="connsiteX6" fmla="*/ 490 w 4505110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3451 w 4508071"/>
              <a:gd name="connsiteY0" fmla="*/ 5124132 h 5124132"/>
              <a:gd name="connsiteX1" fmla="*/ 9147 w 4508071"/>
              <a:gd name="connsiteY1" fmla="*/ 2768368 h 5124132"/>
              <a:gd name="connsiteX2" fmla="*/ 2273313 w 4508071"/>
              <a:gd name="connsiteY2" fmla="*/ 352407 h 5124132"/>
              <a:gd name="connsiteX3" fmla="*/ 3300701 w 4508071"/>
              <a:gd name="connsiteY3" fmla="*/ 314734 h 5124132"/>
              <a:gd name="connsiteX4" fmla="*/ 4229107 w 4508071"/>
              <a:gd name="connsiteY4" fmla="*/ 1335348 h 5124132"/>
              <a:gd name="connsiteX5" fmla="*/ 4130205 w 4508071"/>
              <a:gd name="connsiteY5" fmla="*/ 2153528 h 5124132"/>
              <a:gd name="connsiteX6" fmla="*/ 3451 w 4508071"/>
              <a:gd name="connsiteY6" fmla="*/ 5124132 h 5124132"/>
              <a:gd name="connsiteX0" fmla="*/ 0 w 4504620"/>
              <a:gd name="connsiteY0" fmla="*/ 5124132 h 5124132"/>
              <a:gd name="connsiteX1" fmla="*/ 5696 w 4504620"/>
              <a:gd name="connsiteY1" fmla="*/ 2768368 h 5124132"/>
              <a:gd name="connsiteX2" fmla="*/ 2269862 w 4504620"/>
              <a:gd name="connsiteY2" fmla="*/ 352407 h 5124132"/>
              <a:gd name="connsiteX3" fmla="*/ 3297250 w 4504620"/>
              <a:gd name="connsiteY3" fmla="*/ 314734 h 5124132"/>
              <a:gd name="connsiteX4" fmla="*/ 4225656 w 4504620"/>
              <a:gd name="connsiteY4" fmla="*/ 1335348 h 5124132"/>
              <a:gd name="connsiteX5" fmla="*/ 4126754 w 4504620"/>
              <a:gd name="connsiteY5" fmla="*/ 2153528 h 5124132"/>
              <a:gd name="connsiteX6" fmla="*/ 0 w 4504620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428517 w 4499040"/>
              <a:gd name="connsiteY0" fmla="*/ 3270684 h 3270684"/>
              <a:gd name="connsiteX1" fmla="*/ 116 w 4499040"/>
              <a:gd name="connsiteY1" fmla="*/ 2768368 h 3270684"/>
              <a:gd name="connsiteX2" fmla="*/ 2264282 w 4499040"/>
              <a:gd name="connsiteY2" fmla="*/ 352407 h 3270684"/>
              <a:gd name="connsiteX3" fmla="*/ 3291670 w 4499040"/>
              <a:gd name="connsiteY3" fmla="*/ 314734 h 3270684"/>
              <a:gd name="connsiteX4" fmla="*/ 4220076 w 4499040"/>
              <a:gd name="connsiteY4" fmla="*/ 1335348 h 3270684"/>
              <a:gd name="connsiteX5" fmla="*/ 4121174 w 4499040"/>
              <a:gd name="connsiteY5" fmla="*/ 2153528 h 3270684"/>
              <a:gd name="connsiteX6" fmla="*/ 428517 w 4499040"/>
              <a:gd name="connsiteY6" fmla="*/ 3270684 h 3270684"/>
              <a:gd name="connsiteX0" fmla="*/ 374880 w 4445403"/>
              <a:gd name="connsiteY0" fmla="*/ 3270684 h 3270684"/>
              <a:gd name="connsiteX1" fmla="*/ 132 w 4445403"/>
              <a:gd name="connsiteY1" fmla="*/ 929554 h 3270684"/>
              <a:gd name="connsiteX2" fmla="*/ 2210645 w 4445403"/>
              <a:gd name="connsiteY2" fmla="*/ 352407 h 3270684"/>
              <a:gd name="connsiteX3" fmla="*/ 3238033 w 4445403"/>
              <a:gd name="connsiteY3" fmla="*/ 314734 h 3270684"/>
              <a:gd name="connsiteX4" fmla="*/ 4166439 w 4445403"/>
              <a:gd name="connsiteY4" fmla="*/ 1335348 h 3270684"/>
              <a:gd name="connsiteX5" fmla="*/ 4067537 w 4445403"/>
              <a:gd name="connsiteY5" fmla="*/ 2153528 h 3270684"/>
              <a:gd name="connsiteX6" fmla="*/ 374880 w 4445403"/>
              <a:gd name="connsiteY6" fmla="*/ 3270684 h 3270684"/>
              <a:gd name="connsiteX0" fmla="*/ 370004 w 4440527"/>
              <a:gd name="connsiteY0" fmla="*/ 3799928 h 3799928"/>
              <a:gd name="connsiteX1" fmla="*/ 134 w 4440527"/>
              <a:gd name="connsiteY1" fmla="*/ 219915 h 3799928"/>
              <a:gd name="connsiteX2" fmla="*/ 2205769 w 4440527"/>
              <a:gd name="connsiteY2" fmla="*/ 881651 h 3799928"/>
              <a:gd name="connsiteX3" fmla="*/ 3233157 w 4440527"/>
              <a:gd name="connsiteY3" fmla="*/ 843978 h 3799928"/>
              <a:gd name="connsiteX4" fmla="*/ 4161563 w 4440527"/>
              <a:gd name="connsiteY4" fmla="*/ 1864592 h 3799928"/>
              <a:gd name="connsiteX5" fmla="*/ 4062661 w 4440527"/>
              <a:gd name="connsiteY5" fmla="*/ 2682772 h 3799928"/>
              <a:gd name="connsiteX6" fmla="*/ 370004 w 4440527"/>
              <a:gd name="connsiteY6" fmla="*/ 3799928 h 3799928"/>
              <a:gd name="connsiteX0" fmla="*/ 203 w 4480435"/>
              <a:gd name="connsiteY0" fmla="*/ 2634207 h 2912129"/>
              <a:gd name="connsiteX1" fmla="*/ 40042 w 4480435"/>
              <a:gd name="connsiteY1" fmla="*/ 219915 h 2912129"/>
              <a:gd name="connsiteX2" fmla="*/ 2245677 w 4480435"/>
              <a:gd name="connsiteY2" fmla="*/ 881651 h 2912129"/>
              <a:gd name="connsiteX3" fmla="*/ 3273065 w 4480435"/>
              <a:gd name="connsiteY3" fmla="*/ 843978 h 2912129"/>
              <a:gd name="connsiteX4" fmla="*/ 4201471 w 4480435"/>
              <a:gd name="connsiteY4" fmla="*/ 1864592 h 2912129"/>
              <a:gd name="connsiteX5" fmla="*/ 4102569 w 4480435"/>
              <a:gd name="connsiteY5" fmla="*/ 2682772 h 2912129"/>
              <a:gd name="connsiteX6" fmla="*/ 203 w 4480435"/>
              <a:gd name="connsiteY6" fmla="*/ 2634207 h 2912129"/>
              <a:gd name="connsiteX0" fmla="*/ 72 w 4480304"/>
              <a:gd name="connsiteY0" fmla="*/ 2485908 h 2763830"/>
              <a:gd name="connsiteX1" fmla="*/ 108195 w 4480304"/>
              <a:gd name="connsiteY1" fmla="*/ 232573 h 2763830"/>
              <a:gd name="connsiteX2" fmla="*/ 2245546 w 4480304"/>
              <a:gd name="connsiteY2" fmla="*/ 733352 h 2763830"/>
              <a:gd name="connsiteX3" fmla="*/ 3272934 w 4480304"/>
              <a:gd name="connsiteY3" fmla="*/ 695679 h 2763830"/>
              <a:gd name="connsiteX4" fmla="*/ 4201340 w 4480304"/>
              <a:gd name="connsiteY4" fmla="*/ 1716293 h 2763830"/>
              <a:gd name="connsiteX5" fmla="*/ 4102438 w 4480304"/>
              <a:gd name="connsiteY5" fmla="*/ 2534473 h 2763830"/>
              <a:gd name="connsiteX6" fmla="*/ 72 w 4480304"/>
              <a:gd name="connsiteY6" fmla="*/ 2485908 h 2763830"/>
              <a:gd name="connsiteX0" fmla="*/ 25049 w 4505281"/>
              <a:gd name="connsiteY0" fmla="*/ 2674893 h 2952815"/>
              <a:gd name="connsiteX1" fmla="*/ 1479 w 4505281"/>
              <a:gd name="connsiteY1" fmla="*/ 216703 h 2952815"/>
              <a:gd name="connsiteX2" fmla="*/ 2270523 w 4505281"/>
              <a:gd name="connsiteY2" fmla="*/ 922337 h 2952815"/>
              <a:gd name="connsiteX3" fmla="*/ 3297911 w 4505281"/>
              <a:gd name="connsiteY3" fmla="*/ 884664 h 2952815"/>
              <a:gd name="connsiteX4" fmla="*/ 4226317 w 4505281"/>
              <a:gd name="connsiteY4" fmla="*/ 1905278 h 2952815"/>
              <a:gd name="connsiteX5" fmla="*/ 4127415 w 4505281"/>
              <a:gd name="connsiteY5" fmla="*/ 2723458 h 2952815"/>
              <a:gd name="connsiteX6" fmla="*/ 25049 w 4505281"/>
              <a:gd name="connsiteY6" fmla="*/ 2674893 h 2952815"/>
              <a:gd name="connsiteX0" fmla="*/ 25049 w 4505281"/>
              <a:gd name="connsiteY0" fmla="*/ 2660261 h 2951272"/>
              <a:gd name="connsiteX1" fmla="*/ 1479 w 4505281"/>
              <a:gd name="connsiteY1" fmla="*/ 216703 h 2951272"/>
              <a:gd name="connsiteX2" fmla="*/ 2270523 w 4505281"/>
              <a:gd name="connsiteY2" fmla="*/ 922337 h 2951272"/>
              <a:gd name="connsiteX3" fmla="*/ 3297911 w 4505281"/>
              <a:gd name="connsiteY3" fmla="*/ 884664 h 2951272"/>
              <a:gd name="connsiteX4" fmla="*/ 4226317 w 4505281"/>
              <a:gd name="connsiteY4" fmla="*/ 1905278 h 2951272"/>
              <a:gd name="connsiteX5" fmla="*/ 4127415 w 4505281"/>
              <a:gd name="connsiteY5" fmla="*/ 2723458 h 2951272"/>
              <a:gd name="connsiteX6" fmla="*/ 25049 w 4505281"/>
              <a:gd name="connsiteY6" fmla="*/ 2660261 h 2951272"/>
              <a:gd name="connsiteX0" fmla="*/ 462652 w 4503910"/>
              <a:gd name="connsiteY0" fmla="*/ 2431018 h 2929640"/>
              <a:gd name="connsiteX1" fmla="*/ 108 w 4503910"/>
              <a:gd name="connsiteY1" fmla="*/ 216703 h 2929640"/>
              <a:gd name="connsiteX2" fmla="*/ 2269152 w 4503910"/>
              <a:gd name="connsiteY2" fmla="*/ 922337 h 2929640"/>
              <a:gd name="connsiteX3" fmla="*/ 3296540 w 4503910"/>
              <a:gd name="connsiteY3" fmla="*/ 884664 h 2929640"/>
              <a:gd name="connsiteX4" fmla="*/ 4224946 w 4503910"/>
              <a:gd name="connsiteY4" fmla="*/ 1905278 h 2929640"/>
              <a:gd name="connsiteX5" fmla="*/ 4126044 w 4503910"/>
              <a:gd name="connsiteY5" fmla="*/ 2723458 h 2929640"/>
              <a:gd name="connsiteX6" fmla="*/ 462652 w 4503910"/>
              <a:gd name="connsiteY6" fmla="*/ 2431018 h 2929640"/>
              <a:gd name="connsiteX0" fmla="*/ 3955 w 4508575"/>
              <a:gd name="connsiteY0" fmla="*/ 2670015 h 2952298"/>
              <a:gd name="connsiteX1" fmla="*/ 4773 w 4508575"/>
              <a:gd name="connsiteY1" fmla="*/ 216703 h 2952298"/>
              <a:gd name="connsiteX2" fmla="*/ 2273817 w 4508575"/>
              <a:gd name="connsiteY2" fmla="*/ 922337 h 2952298"/>
              <a:gd name="connsiteX3" fmla="*/ 3301205 w 4508575"/>
              <a:gd name="connsiteY3" fmla="*/ 884664 h 2952298"/>
              <a:gd name="connsiteX4" fmla="*/ 4229611 w 4508575"/>
              <a:gd name="connsiteY4" fmla="*/ 1905278 h 2952298"/>
              <a:gd name="connsiteX5" fmla="*/ 4130709 w 4508575"/>
              <a:gd name="connsiteY5" fmla="*/ 2723458 h 2952298"/>
              <a:gd name="connsiteX6" fmla="*/ 3955 w 4508575"/>
              <a:gd name="connsiteY6" fmla="*/ 2670015 h 2952298"/>
              <a:gd name="connsiteX0" fmla="*/ 24 w 4504644"/>
              <a:gd name="connsiteY0" fmla="*/ 2697192 h 2979475"/>
              <a:gd name="connsiteX1" fmla="*/ 322756 w 4504644"/>
              <a:gd name="connsiteY1" fmla="*/ 214615 h 2979475"/>
              <a:gd name="connsiteX2" fmla="*/ 2269886 w 4504644"/>
              <a:gd name="connsiteY2" fmla="*/ 949514 h 2979475"/>
              <a:gd name="connsiteX3" fmla="*/ 3297274 w 4504644"/>
              <a:gd name="connsiteY3" fmla="*/ 911841 h 2979475"/>
              <a:gd name="connsiteX4" fmla="*/ 4225680 w 4504644"/>
              <a:gd name="connsiteY4" fmla="*/ 1932455 h 2979475"/>
              <a:gd name="connsiteX5" fmla="*/ 4126778 w 4504644"/>
              <a:gd name="connsiteY5" fmla="*/ 2750635 h 2979475"/>
              <a:gd name="connsiteX6" fmla="*/ 24 w 4504644"/>
              <a:gd name="connsiteY6" fmla="*/ 2697192 h 2979475"/>
              <a:gd name="connsiteX0" fmla="*/ 906 w 4505526"/>
              <a:gd name="connsiteY0" fmla="*/ 2679070 h 2961353"/>
              <a:gd name="connsiteX1" fmla="*/ 11479 w 4505526"/>
              <a:gd name="connsiteY1" fmla="*/ 216003 h 2961353"/>
              <a:gd name="connsiteX2" fmla="*/ 2270768 w 4505526"/>
              <a:gd name="connsiteY2" fmla="*/ 931392 h 2961353"/>
              <a:gd name="connsiteX3" fmla="*/ 3298156 w 4505526"/>
              <a:gd name="connsiteY3" fmla="*/ 893719 h 2961353"/>
              <a:gd name="connsiteX4" fmla="*/ 4226562 w 4505526"/>
              <a:gd name="connsiteY4" fmla="*/ 1914333 h 2961353"/>
              <a:gd name="connsiteX5" fmla="*/ 4127660 w 4505526"/>
              <a:gd name="connsiteY5" fmla="*/ 2732513 h 2961353"/>
              <a:gd name="connsiteX6" fmla="*/ 906 w 4505526"/>
              <a:gd name="connsiteY6" fmla="*/ 2679070 h 2961353"/>
              <a:gd name="connsiteX0" fmla="*/ 7410 w 4512030"/>
              <a:gd name="connsiteY0" fmla="*/ 2688128 h 2970411"/>
              <a:gd name="connsiteX1" fmla="*/ 3351 w 4512030"/>
              <a:gd name="connsiteY1" fmla="*/ 215306 h 2970411"/>
              <a:gd name="connsiteX2" fmla="*/ 2277272 w 4512030"/>
              <a:gd name="connsiteY2" fmla="*/ 940450 h 2970411"/>
              <a:gd name="connsiteX3" fmla="*/ 3304660 w 4512030"/>
              <a:gd name="connsiteY3" fmla="*/ 902777 h 2970411"/>
              <a:gd name="connsiteX4" fmla="*/ 4233066 w 4512030"/>
              <a:gd name="connsiteY4" fmla="*/ 1923391 h 2970411"/>
              <a:gd name="connsiteX5" fmla="*/ 4134164 w 4512030"/>
              <a:gd name="connsiteY5" fmla="*/ 2741571 h 2970411"/>
              <a:gd name="connsiteX6" fmla="*/ 7410 w 4512030"/>
              <a:gd name="connsiteY6" fmla="*/ 2688128 h 2970411"/>
              <a:gd name="connsiteX0" fmla="*/ 4213 w 4508833"/>
              <a:gd name="connsiteY0" fmla="*/ 2688128 h 2970411"/>
              <a:gd name="connsiteX1" fmla="*/ 154 w 4508833"/>
              <a:gd name="connsiteY1" fmla="*/ 215306 h 2970411"/>
              <a:gd name="connsiteX2" fmla="*/ 2274075 w 4508833"/>
              <a:gd name="connsiteY2" fmla="*/ 940450 h 2970411"/>
              <a:gd name="connsiteX3" fmla="*/ 3301463 w 4508833"/>
              <a:gd name="connsiteY3" fmla="*/ 902777 h 2970411"/>
              <a:gd name="connsiteX4" fmla="*/ 4229869 w 4508833"/>
              <a:gd name="connsiteY4" fmla="*/ 1923391 h 2970411"/>
              <a:gd name="connsiteX5" fmla="*/ 4130967 w 4508833"/>
              <a:gd name="connsiteY5" fmla="*/ 2741571 h 2970411"/>
              <a:gd name="connsiteX6" fmla="*/ 4213 w 4508833"/>
              <a:gd name="connsiteY6" fmla="*/ 2688128 h 2970411"/>
              <a:gd name="connsiteX0" fmla="*/ 6670 w 4511290"/>
              <a:gd name="connsiteY0" fmla="*/ 2688128 h 2970411"/>
              <a:gd name="connsiteX1" fmla="*/ 2611 w 4511290"/>
              <a:gd name="connsiteY1" fmla="*/ 215306 h 2970411"/>
              <a:gd name="connsiteX2" fmla="*/ 2276532 w 4511290"/>
              <a:gd name="connsiteY2" fmla="*/ 940450 h 2970411"/>
              <a:gd name="connsiteX3" fmla="*/ 3303920 w 4511290"/>
              <a:gd name="connsiteY3" fmla="*/ 902777 h 2970411"/>
              <a:gd name="connsiteX4" fmla="*/ 4232326 w 4511290"/>
              <a:gd name="connsiteY4" fmla="*/ 1923391 h 2970411"/>
              <a:gd name="connsiteX5" fmla="*/ 4133424 w 4511290"/>
              <a:gd name="connsiteY5" fmla="*/ 2741571 h 2970411"/>
              <a:gd name="connsiteX6" fmla="*/ 6670 w 4511290"/>
              <a:gd name="connsiteY6" fmla="*/ 2688128 h 2970411"/>
              <a:gd name="connsiteX0" fmla="*/ 4059 w 4508679"/>
              <a:gd name="connsiteY0" fmla="*/ 2688128 h 2970411"/>
              <a:gd name="connsiteX1" fmla="*/ 0 w 4508679"/>
              <a:gd name="connsiteY1" fmla="*/ 215306 h 2970411"/>
              <a:gd name="connsiteX2" fmla="*/ 2273921 w 4508679"/>
              <a:gd name="connsiteY2" fmla="*/ 940450 h 2970411"/>
              <a:gd name="connsiteX3" fmla="*/ 3301309 w 4508679"/>
              <a:gd name="connsiteY3" fmla="*/ 902777 h 2970411"/>
              <a:gd name="connsiteX4" fmla="*/ 4229715 w 4508679"/>
              <a:gd name="connsiteY4" fmla="*/ 1923391 h 2970411"/>
              <a:gd name="connsiteX5" fmla="*/ 4130813 w 4508679"/>
              <a:gd name="connsiteY5" fmla="*/ 2741571 h 2970411"/>
              <a:gd name="connsiteX6" fmla="*/ 4059 w 4508679"/>
              <a:gd name="connsiteY6" fmla="*/ 2688128 h 2970411"/>
              <a:gd name="connsiteX0" fmla="*/ 4805 w 4509425"/>
              <a:gd name="connsiteY0" fmla="*/ 2688128 h 2970411"/>
              <a:gd name="connsiteX1" fmla="*/ 746 w 4509425"/>
              <a:gd name="connsiteY1" fmla="*/ 215306 h 2970411"/>
              <a:gd name="connsiteX2" fmla="*/ 2274667 w 4509425"/>
              <a:gd name="connsiteY2" fmla="*/ 940450 h 2970411"/>
              <a:gd name="connsiteX3" fmla="*/ 3302055 w 4509425"/>
              <a:gd name="connsiteY3" fmla="*/ 902777 h 2970411"/>
              <a:gd name="connsiteX4" fmla="*/ 4230461 w 4509425"/>
              <a:gd name="connsiteY4" fmla="*/ 1923391 h 2970411"/>
              <a:gd name="connsiteX5" fmla="*/ 4131559 w 4509425"/>
              <a:gd name="connsiteY5" fmla="*/ 2741571 h 2970411"/>
              <a:gd name="connsiteX6" fmla="*/ 4805 w 4509425"/>
              <a:gd name="connsiteY6" fmla="*/ 2688128 h 2970411"/>
              <a:gd name="connsiteX0" fmla="*/ 4805 w 4509425"/>
              <a:gd name="connsiteY0" fmla="*/ 2688128 h 2970411"/>
              <a:gd name="connsiteX1" fmla="*/ 746 w 4509425"/>
              <a:gd name="connsiteY1" fmla="*/ 215306 h 2970411"/>
              <a:gd name="connsiteX2" fmla="*/ 2274667 w 4509425"/>
              <a:gd name="connsiteY2" fmla="*/ 940450 h 2970411"/>
              <a:gd name="connsiteX3" fmla="*/ 3302055 w 4509425"/>
              <a:gd name="connsiteY3" fmla="*/ 902777 h 2970411"/>
              <a:gd name="connsiteX4" fmla="*/ 4230461 w 4509425"/>
              <a:gd name="connsiteY4" fmla="*/ 1923391 h 2970411"/>
              <a:gd name="connsiteX5" fmla="*/ 4131559 w 4509425"/>
              <a:gd name="connsiteY5" fmla="*/ 2741571 h 2970411"/>
              <a:gd name="connsiteX6" fmla="*/ 4805 w 4509425"/>
              <a:gd name="connsiteY6" fmla="*/ 2688128 h 2970411"/>
              <a:gd name="connsiteX0" fmla="*/ 4805 w 4450765"/>
              <a:gd name="connsiteY0" fmla="*/ 2688128 h 2970411"/>
              <a:gd name="connsiteX1" fmla="*/ 746 w 4450765"/>
              <a:gd name="connsiteY1" fmla="*/ 215306 h 2970411"/>
              <a:gd name="connsiteX2" fmla="*/ 2274667 w 4450765"/>
              <a:gd name="connsiteY2" fmla="*/ 940450 h 2970411"/>
              <a:gd name="connsiteX3" fmla="*/ 3526419 w 4450765"/>
              <a:gd name="connsiteY3" fmla="*/ 2468452 h 2970411"/>
              <a:gd name="connsiteX4" fmla="*/ 4230461 w 4450765"/>
              <a:gd name="connsiteY4" fmla="*/ 1923391 h 2970411"/>
              <a:gd name="connsiteX5" fmla="*/ 4131559 w 4450765"/>
              <a:gd name="connsiteY5" fmla="*/ 2741571 h 2970411"/>
              <a:gd name="connsiteX6" fmla="*/ 4805 w 4450765"/>
              <a:gd name="connsiteY6" fmla="*/ 2688128 h 2970411"/>
              <a:gd name="connsiteX0" fmla="*/ 4805 w 4450765"/>
              <a:gd name="connsiteY0" fmla="*/ 2620168 h 2902451"/>
              <a:gd name="connsiteX1" fmla="*/ 746 w 4450765"/>
              <a:gd name="connsiteY1" fmla="*/ 147346 h 2902451"/>
              <a:gd name="connsiteX2" fmla="*/ 3235532 w 4450765"/>
              <a:gd name="connsiteY2" fmla="*/ 2277208 h 2902451"/>
              <a:gd name="connsiteX3" fmla="*/ 3526419 w 4450765"/>
              <a:gd name="connsiteY3" fmla="*/ 2400492 h 2902451"/>
              <a:gd name="connsiteX4" fmla="*/ 4230461 w 4450765"/>
              <a:gd name="connsiteY4" fmla="*/ 1855431 h 2902451"/>
              <a:gd name="connsiteX5" fmla="*/ 4131559 w 4450765"/>
              <a:gd name="connsiteY5" fmla="*/ 2673611 h 2902451"/>
              <a:gd name="connsiteX6" fmla="*/ 4805 w 4450765"/>
              <a:gd name="connsiteY6" fmla="*/ 2620168 h 2902451"/>
              <a:gd name="connsiteX0" fmla="*/ 4805 w 4250432"/>
              <a:gd name="connsiteY0" fmla="*/ 2620168 h 4802875"/>
              <a:gd name="connsiteX1" fmla="*/ 746 w 4250432"/>
              <a:gd name="connsiteY1" fmla="*/ 147346 h 4802875"/>
              <a:gd name="connsiteX2" fmla="*/ 3235532 w 4250432"/>
              <a:gd name="connsiteY2" fmla="*/ 2277208 h 4802875"/>
              <a:gd name="connsiteX3" fmla="*/ 3526419 w 4250432"/>
              <a:gd name="connsiteY3" fmla="*/ 2400492 h 4802875"/>
              <a:gd name="connsiteX4" fmla="*/ 4230461 w 4250432"/>
              <a:gd name="connsiteY4" fmla="*/ 1855431 h 4802875"/>
              <a:gd name="connsiteX5" fmla="*/ 2658558 w 4250432"/>
              <a:gd name="connsiteY5" fmla="*/ 4683138 h 4802875"/>
              <a:gd name="connsiteX6" fmla="*/ 4805 w 4250432"/>
              <a:gd name="connsiteY6" fmla="*/ 2620168 h 4802875"/>
              <a:gd name="connsiteX0" fmla="*/ 4805 w 3627296"/>
              <a:gd name="connsiteY0" fmla="*/ 2620168 h 4802875"/>
              <a:gd name="connsiteX1" fmla="*/ 746 w 3627296"/>
              <a:gd name="connsiteY1" fmla="*/ 147346 h 4802875"/>
              <a:gd name="connsiteX2" fmla="*/ 3235532 w 3627296"/>
              <a:gd name="connsiteY2" fmla="*/ 2277208 h 4802875"/>
              <a:gd name="connsiteX3" fmla="*/ 3526419 w 3627296"/>
              <a:gd name="connsiteY3" fmla="*/ 2400492 h 4802875"/>
              <a:gd name="connsiteX4" fmla="*/ 3479328 w 3627296"/>
              <a:gd name="connsiteY4" fmla="*/ 4333196 h 4802875"/>
              <a:gd name="connsiteX5" fmla="*/ 2658558 w 3627296"/>
              <a:gd name="connsiteY5" fmla="*/ 4683138 h 4802875"/>
              <a:gd name="connsiteX6" fmla="*/ 4805 w 3627296"/>
              <a:gd name="connsiteY6" fmla="*/ 2620168 h 4802875"/>
              <a:gd name="connsiteX0" fmla="*/ 4805 w 4557060"/>
              <a:gd name="connsiteY0" fmla="*/ 2620168 h 4802875"/>
              <a:gd name="connsiteX1" fmla="*/ 746 w 4557060"/>
              <a:gd name="connsiteY1" fmla="*/ 147346 h 4802875"/>
              <a:gd name="connsiteX2" fmla="*/ 3235532 w 4557060"/>
              <a:gd name="connsiteY2" fmla="*/ 2277208 h 4802875"/>
              <a:gd name="connsiteX3" fmla="*/ 4555569 w 4557060"/>
              <a:gd name="connsiteY3" fmla="*/ 3946657 h 4802875"/>
              <a:gd name="connsiteX4" fmla="*/ 3479328 w 4557060"/>
              <a:gd name="connsiteY4" fmla="*/ 4333196 h 4802875"/>
              <a:gd name="connsiteX5" fmla="*/ 2658558 w 4557060"/>
              <a:gd name="connsiteY5" fmla="*/ 4683138 h 4802875"/>
              <a:gd name="connsiteX6" fmla="*/ 4805 w 4557060"/>
              <a:gd name="connsiteY6" fmla="*/ 2620168 h 4802875"/>
              <a:gd name="connsiteX0" fmla="*/ 4805 w 4715207"/>
              <a:gd name="connsiteY0" fmla="*/ 2594769 h 4777476"/>
              <a:gd name="connsiteX1" fmla="*/ 746 w 4715207"/>
              <a:gd name="connsiteY1" fmla="*/ 121947 h 4777476"/>
              <a:gd name="connsiteX2" fmla="*/ 4259805 w 4715207"/>
              <a:gd name="connsiteY2" fmla="*/ 3183411 h 4777476"/>
              <a:gd name="connsiteX3" fmla="*/ 4555569 w 4715207"/>
              <a:gd name="connsiteY3" fmla="*/ 3921258 h 4777476"/>
              <a:gd name="connsiteX4" fmla="*/ 3479328 w 4715207"/>
              <a:gd name="connsiteY4" fmla="*/ 4307797 h 4777476"/>
              <a:gd name="connsiteX5" fmla="*/ 2658558 w 4715207"/>
              <a:gd name="connsiteY5" fmla="*/ 4657739 h 4777476"/>
              <a:gd name="connsiteX6" fmla="*/ 4805 w 4715207"/>
              <a:gd name="connsiteY6" fmla="*/ 2594769 h 4777476"/>
              <a:gd name="connsiteX0" fmla="*/ 4805 w 4693492"/>
              <a:gd name="connsiteY0" fmla="*/ 2594769 h 4777476"/>
              <a:gd name="connsiteX1" fmla="*/ 746 w 4693492"/>
              <a:gd name="connsiteY1" fmla="*/ 121947 h 4777476"/>
              <a:gd name="connsiteX2" fmla="*/ 4259805 w 4693492"/>
              <a:gd name="connsiteY2" fmla="*/ 3183411 h 4777476"/>
              <a:gd name="connsiteX3" fmla="*/ 4511672 w 4693492"/>
              <a:gd name="connsiteY3" fmla="*/ 4033440 h 4777476"/>
              <a:gd name="connsiteX4" fmla="*/ 3479328 w 4693492"/>
              <a:gd name="connsiteY4" fmla="*/ 4307797 h 4777476"/>
              <a:gd name="connsiteX5" fmla="*/ 2658558 w 4693492"/>
              <a:gd name="connsiteY5" fmla="*/ 4657739 h 4777476"/>
              <a:gd name="connsiteX6" fmla="*/ 4805 w 4693492"/>
              <a:gd name="connsiteY6" fmla="*/ 2594769 h 4777476"/>
              <a:gd name="connsiteX0" fmla="*/ 4805 w 4690646"/>
              <a:gd name="connsiteY0" fmla="*/ 2589410 h 4772117"/>
              <a:gd name="connsiteX1" fmla="*/ 746 w 4690646"/>
              <a:gd name="connsiteY1" fmla="*/ 116588 h 4772117"/>
              <a:gd name="connsiteX2" fmla="*/ 4254927 w 4690646"/>
              <a:gd name="connsiteY2" fmla="*/ 3426804 h 4772117"/>
              <a:gd name="connsiteX3" fmla="*/ 4511672 w 4690646"/>
              <a:gd name="connsiteY3" fmla="*/ 4028081 h 4772117"/>
              <a:gd name="connsiteX4" fmla="*/ 3479328 w 4690646"/>
              <a:gd name="connsiteY4" fmla="*/ 4302438 h 4772117"/>
              <a:gd name="connsiteX5" fmla="*/ 2658558 w 4690646"/>
              <a:gd name="connsiteY5" fmla="*/ 4652380 h 4772117"/>
              <a:gd name="connsiteX6" fmla="*/ 4805 w 4690646"/>
              <a:gd name="connsiteY6" fmla="*/ 2589410 h 4772117"/>
              <a:gd name="connsiteX0" fmla="*/ 4805 w 4682212"/>
              <a:gd name="connsiteY0" fmla="*/ 2594768 h 4777475"/>
              <a:gd name="connsiteX1" fmla="*/ 746 w 4682212"/>
              <a:gd name="connsiteY1" fmla="*/ 121946 h 4777475"/>
              <a:gd name="connsiteX2" fmla="*/ 4240295 w 4682212"/>
              <a:gd name="connsiteY2" fmla="*/ 3183411 h 4777475"/>
              <a:gd name="connsiteX3" fmla="*/ 4511672 w 4682212"/>
              <a:gd name="connsiteY3" fmla="*/ 4033439 h 4777475"/>
              <a:gd name="connsiteX4" fmla="*/ 3479328 w 4682212"/>
              <a:gd name="connsiteY4" fmla="*/ 4307796 h 4777475"/>
              <a:gd name="connsiteX5" fmla="*/ 2658558 w 4682212"/>
              <a:gd name="connsiteY5" fmla="*/ 4657738 h 4777475"/>
              <a:gd name="connsiteX6" fmla="*/ 4805 w 4682212"/>
              <a:gd name="connsiteY6" fmla="*/ 2594768 h 4777475"/>
              <a:gd name="connsiteX0" fmla="*/ 4805 w 4676680"/>
              <a:gd name="connsiteY0" fmla="*/ 2591977 h 4774684"/>
              <a:gd name="connsiteX1" fmla="*/ 746 w 4676680"/>
              <a:gd name="connsiteY1" fmla="*/ 119155 h 4774684"/>
              <a:gd name="connsiteX2" fmla="*/ 4230541 w 4676680"/>
              <a:gd name="connsiteY2" fmla="*/ 3307435 h 4774684"/>
              <a:gd name="connsiteX3" fmla="*/ 4511672 w 4676680"/>
              <a:gd name="connsiteY3" fmla="*/ 4030648 h 4774684"/>
              <a:gd name="connsiteX4" fmla="*/ 3479328 w 4676680"/>
              <a:gd name="connsiteY4" fmla="*/ 4305005 h 4774684"/>
              <a:gd name="connsiteX5" fmla="*/ 2658558 w 4676680"/>
              <a:gd name="connsiteY5" fmla="*/ 4654947 h 4774684"/>
              <a:gd name="connsiteX6" fmla="*/ 4805 w 4676680"/>
              <a:gd name="connsiteY6" fmla="*/ 2591977 h 4774684"/>
              <a:gd name="connsiteX0" fmla="*/ 4805 w 4685006"/>
              <a:gd name="connsiteY0" fmla="*/ 2594549 h 4777256"/>
              <a:gd name="connsiteX1" fmla="*/ 746 w 4685006"/>
              <a:gd name="connsiteY1" fmla="*/ 121727 h 4777256"/>
              <a:gd name="connsiteX2" fmla="*/ 4245173 w 4685006"/>
              <a:gd name="connsiteY2" fmla="*/ 3192948 h 4777256"/>
              <a:gd name="connsiteX3" fmla="*/ 4511672 w 4685006"/>
              <a:gd name="connsiteY3" fmla="*/ 4033220 h 4777256"/>
              <a:gd name="connsiteX4" fmla="*/ 3479328 w 4685006"/>
              <a:gd name="connsiteY4" fmla="*/ 4307577 h 4777256"/>
              <a:gd name="connsiteX5" fmla="*/ 2658558 w 4685006"/>
              <a:gd name="connsiteY5" fmla="*/ 4657519 h 4777256"/>
              <a:gd name="connsiteX6" fmla="*/ 4805 w 4685006"/>
              <a:gd name="connsiteY6" fmla="*/ 2594549 h 4777256"/>
              <a:gd name="connsiteX0" fmla="*/ 4805 w 4610048"/>
              <a:gd name="connsiteY0" fmla="*/ 2594549 h 4777256"/>
              <a:gd name="connsiteX1" fmla="*/ 746 w 4610048"/>
              <a:gd name="connsiteY1" fmla="*/ 121727 h 4777256"/>
              <a:gd name="connsiteX2" fmla="*/ 4245173 w 4610048"/>
              <a:gd name="connsiteY2" fmla="*/ 3192948 h 4777256"/>
              <a:gd name="connsiteX3" fmla="*/ 4511672 w 4610048"/>
              <a:gd name="connsiteY3" fmla="*/ 4033220 h 4777256"/>
              <a:gd name="connsiteX4" fmla="*/ 3479328 w 4610048"/>
              <a:gd name="connsiteY4" fmla="*/ 4307577 h 4777256"/>
              <a:gd name="connsiteX5" fmla="*/ 2658558 w 4610048"/>
              <a:gd name="connsiteY5" fmla="*/ 4657519 h 4777256"/>
              <a:gd name="connsiteX6" fmla="*/ 4805 w 4610048"/>
              <a:gd name="connsiteY6" fmla="*/ 2594549 h 4777256"/>
              <a:gd name="connsiteX0" fmla="*/ 4805 w 4656598"/>
              <a:gd name="connsiteY0" fmla="*/ 2593357 h 4776064"/>
              <a:gd name="connsiteX1" fmla="*/ 746 w 4656598"/>
              <a:gd name="connsiteY1" fmla="*/ 120535 h 4776064"/>
              <a:gd name="connsiteX2" fmla="*/ 4337846 w 4656598"/>
              <a:gd name="connsiteY2" fmla="*/ 3245409 h 4776064"/>
              <a:gd name="connsiteX3" fmla="*/ 4511672 w 4656598"/>
              <a:gd name="connsiteY3" fmla="*/ 4032028 h 4776064"/>
              <a:gd name="connsiteX4" fmla="*/ 3479328 w 4656598"/>
              <a:gd name="connsiteY4" fmla="*/ 4306385 h 4776064"/>
              <a:gd name="connsiteX5" fmla="*/ 2658558 w 4656598"/>
              <a:gd name="connsiteY5" fmla="*/ 4656327 h 4776064"/>
              <a:gd name="connsiteX6" fmla="*/ 4805 w 4656598"/>
              <a:gd name="connsiteY6" fmla="*/ 2593357 h 4776064"/>
              <a:gd name="connsiteX0" fmla="*/ 4805 w 4660224"/>
              <a:gd name="connsiteY0" fmla="*/ 2593357 h 4776064"/>
              <a:gd name="connsiteX1" fmla="*/ 746 w 4660224"/>
              <a:gd name="connsiteY1" fmla="*/ 120535 h 4776064"/>
              <a:gd name="connsiteX2" fmla="*/ 4337846 w 4660224"/>
              <a:gd name="connsiteY2" fmla="*/ 3245409 h 4776064"/>
              <a:gd name="connsiteX3" fmla="*/ 4511672 w 4660224"/>
              <a:gd name="connsiteY3" fmla="*/ 4032028 h 4776064"/>
              <a:gd name="connsiteX4" fmla="*/ 3479328 w 4660224"/>
              <a:gd name="connsiteY4" fmla="*/ 4306385 h 4776064"/>
              <a:gd name="connsiteX5" fmla="*/ 2658558 w 4660224"/>
              <a:gd name="connsiteY5" fmla="*/ 4656327 h 4776064"/>
              <a:gd name="connsiteX6" fmla="*/ 4805 w 4660224"/>
              <a:gd name="connsiteY6" fmla="*/ 2593357 h 4776064"/>
              <a:gd name="connsiteX0" fmla="*/ 4805 w 4660224"/>
              <a:gd name="connsiteY0" fmla="*/ 2627662 h 4810369"/>
              <a:gd name="connsiteX1" fmla="*/ 746 w 4660224"/>
              <a:gd name="connsiteY1" fmla="*/ 154840 h 4810369"/>
              <a:gd name="connsiteX2" fmla="*/ 4337846 w 4660224"/>
              <a:gd name="connsiteY2" fmla="*/ 3279714 h 4810369"/>
              <a:gd name="connsiteX3" fmla="*/ 4511672 w 4660224"/>
              <a:gd name="connsiteY3" fmla="*/ 4066333 h 4810369"/>
              <a:gd name="connsiteX4" fmla="*/ 3479328 w 4660224"/>
              <a:gd name="connsiteY4" fmla="*/ 4340690 h 4810369"/>
              <a:gd name="connsiteX5" fmla="*/ 2658558 w 4660224"/>
              <a:gd name="connsiteY5" fmla="*/ 4690632 h 4810369"/>
              <a:gd name="connsiteX6" fmla="*/ 4805 w 4660224"/>
              <a:gd name="connsiteY6" fmla="*/ 2627662 h 4810369"/>
              <a:gd name="connsiteX0" fmla="*/ 4805 w 4721916"/>
              <a:gd name="connsiteY0" fmla="*/ 2627662 h 4810369"/>
              <a:gd name="connsiteX1" fmla="*/ 746 w 4721916"/>
              <a:gd name="connsiteY1" fmla="*/ 154840 h 4810369"/>
              <a:gd name="connsiteX2" fmla="*/ 4337846 w 4721916"/>
              <a:gd name="connsiteY2" fmla="*/ 3279714 h 4810369"/>
              <a:gd name="connsiteX3" fmla="*/ 4511672 w 4721916"/>
              <a:gd name="connsiteY3" fmla="*/ 4066333 h 4810369"/>
              <a:gd name="connsiteX4" fmla="*/ 3479328 w 4721916"/>
              <a:gd name="connsiteY4" fmla="*/ 4340690 h 4810369"/>
              <a:gd name="connsiteX5" fmla="*/ 2658558 w 4721916"/>
              <a:gd name="connsiteY5" fmla="*/ 4690632 h 4810369"/>
              <a:gd name="connsiteX6" fmla="*/ 4805 w 4721916"/>
              <a:gd name="connsiteY6" fmla="*/ 2627662 h 4810369"/>
              <a:gd name="connsiteX0" fmla="*/ 4805 w 4635005"/>
              <a:gd name="connsiteY0" fmla="*/ 2627662 h 4810369"/>
              <a:gd name="connsiteX1" fmla="*/ 746 w 4635005"/>
              <a:gd name="connsiteY1" fmla="*/ 154840 h 4810369"/>
              <a:gd name="connsiteX2" fmla="*/ 4337846 w 4635005"/>
              <a:gd name="connsiteY2" fmla="*/ 3279714 h 4810369"/>
              <a:gd name="connsiteX3" fmla="*/ 4511672 w 4635005"/>
              <a:gd name="connsiteY3" fmla="*/ 4066333 h 4810369"/>
              <a:gd name="connsiteX4" fmla="*/ 3479328 w 4635005"/>
              <a:gd name="connsiteY4" fmla="*/ 4340690 h 4810369"/>
              <a:gd name="connsiteX5" fmla="*/ 2658558 w 4635005"/>
              <a:gd name="connsiteY5" fmla="*/ 4690632 h 4810369"/>
              <a:gd name="connsiteX6" fmla="*/ 4805 w 4635005"/>
              <a:gd name="connsiteY6" fmla="*/ 2627662 h 4810369"/>
              <a:gd name="connsiteX0" fmla="*/ 4805 w 4723539"/>
              <a:gd name="connsiteY0" fmla="*/ 2627662 h 4810369"/>
              <a:gd name="connsiteX1" fmla="*/ 746 w 4723539"/>
              <a:gd name="connsiteY1" fmla="*/ 154840 h 4810369"/>
              <a:gd name="connsiteX2" fmla="*/ 4337846 w 4723539"/>
              <a:gd name="connsiteY2" fmla="*/ 3279714 h 4810369"/>
              <a:gd name="connsiteX3" fmla="*/ 4511672 w 4723539"/>
              <a:gd name="connsiteY3" fmla="*/ 4066333 h 4810369"/>
              <a:gd name="connsiteX4" fmla="*/ 3479328 w 4723539"/>
              <a:gd name="connsiteY4" fmla="*/ 4340690 h 4810369"/>
              <a:gd name="connsiteX5" fmla="*/ 2658558 w 4723539"/>
              <a:gd name="connsiteY5" fmla="*/ 4690632 h 4810369"/>
              <a:gd name="connsiteX6" fmla="*/ 4805 w 4723539"/>
              <a:gd name="connsiteY6" fmla="*/ 2627662 h 4810369"/>
              <a:gd name="connsiteX0" fmla="*/ 4805 w 4723539"/>
              <a:gd name="connsiteY0" fmla="*/ 2472822 h 4655529"/>
              <a:gd name="connsiteX1" fmla="*/ 746 w 4723539"/>
              <a:gd name="connsiteY1" fmla="*/ 0 h 4655529"/>
              <a:gd name="connsiteX2" fmla="*/ 4337846 w 4723539"/>
              <a:gd name="connsiteY2" fmla="*/ 3124874 h 4655529"/>
              <a:gd name="connsiteX3" fmla="*/ 4511672 w 4723539"/>
              <a:gd name="connsiteY3" fmla="*/ 3911493 h 4655529"/>
              <a:gd name="connsiteX4" fmla="*/ 3479328 w 4723539"/>
              <a:gd name="connsiteY4" fmla="*/ 4185850 h 4655529"/>
              <a:gd name="connsiteX5" fmla="*/ 2658558 w 4723539"/>
              <a:gd name="connsiteY5" fmla="*/ 4535792 h 4655529"/>
              <a:gd name="connsiteX6" fmla="*/ 4805 w 4723539"/>
              <a:gd name="connsiteY6" fmla="*/ 2472822 h 4655529"/>
              <a:gd name="connsiteX0" fmla="*/ 4805 w 4723539"/>
              <a:gd name="connsiteY0" fmla="*/ 2472822 h 4655529"/>
              <a:gd name="connsiteX1" fmla="*/ 746 w 4723539"/>
              <a:gd name="connsiteY1" fmla="*/ 0 h 4655529"/>
              <a:gd name="connsiteX2" fmla="*/ 4337846 w 4723539"/>
              <a:gd name="connsiteY2" fmla="*/ 3124874 h 4655529"/>
              <a:gd name="connsiteX3" fmla="*/ 4511672 w 4723539"/>
              <a:gd name="connsiteY3" fmla="*/ 3911493 h 4655529"/>
              <a:gd name="connsiteX4" fmla="*/ 3479328 w 4723539"/>
              <a:gd name="connsiteY4" fmla="*/ 4185850 h 4655529"/>
              <a:gd name="connsiteX5" fmla="*/ 2658558 w 4723539"/>
              <a:gd name="connsiteY5" fmla="*/ 4535792 h 4655529"/>
              <a:gd name="connsiteX6" fmla="*/ 4805 w 4723539"/>
              <a:gd name="connsiteY6" fmla="*/ 2472822 h 4655529"/>
              <a:gd name="connsiteX0" fmla="*/ 4805 w 4723539"/>
              <a:gd name="connsiteY0" fmla="*/ 2472822 h 4655529"/>
              <a:gd name="connsiteX1" fmla="*/ 746 w 4723539"/>
              <a:gd name="connsiteY1" fmla="*/ 0 h 4655529"/>
              <a:gd name="connsiteX2" fmla="*/ 4337846 w 4723539"/>
              <a:gd name="connsiteY2" fmla="*/ 3124874 h 4655529"/>
              <a:gd name="connsiteX3" fmla="*/ 4511672 w 4723539"/>
              <a:gd name="connsiteY3" fmla="*/ 3911493 h 4655529"/>
              <a:gd name="connsiteX4" fmla="*/ 3479328 w 4723539"/>
              <a:gd name="connsiteY4" fmla="*/ 4185850 h 4655529"/>
              <a:gd name="connsiteX5" fmla="*/ 2658558 w 4723539"/>
              <a:gd name="connsiteY5" fmla="*/ 4535792 h 4655529"/>
              <a:gd name="connsiteX6" fmla="*/ 4805 w 4723539"/>
              <a:gd name="connsiteY6" fmla="*/ 2472822 h 4655529"/>
              <a:gd name="connsiteX0" fmla="*/ 4805 w 4670044"/>
              <a:gd name="connsiteY0" fmla="*/ 2472822 h 5173813"/>
              <a:gd name="connsiteX1" fmla="*/ 746 w 4670044"/>
              <a:gd name="connsiteY1" fmla="*/ 0 h 5173813"/>
              <a:gd name="connsiteX2" fmla="*/ 4337846 w 4670044"/>
              <a:gd name="connsiteY2" fmla="*/ 3124874 h 5173813"/>
              <a:gd name="connsiteX3" fmla="*/ 4511672 w 4670044"/>
              <a:gd name="connsiteY3" fmla="*/ 3911493 h 5173813"/>
              <a:gd name="connsiteX4" fmla="*/ 3352514 w 4670044"/>
              <a:gd name="connsiteY4" fmla="*/ 5166226 h 5173813"/>
              <a:gd name="connsiteX5" fmla="*/ 2658558 w 4670044"/>
              <a:gd name="connsiteY5" fmla="*/ 4535792 h 5173813"/>
              <a:gd name="connsiteX6" fmla="*/ 4805 w 4670044"/>
              <a:gd name="connsiteY6" fmla="*/ 2472822 h 5173813"/>
              <a:gd name="connsiteX0" fmla="*/ 4805 w 4670044"/>
              <a:gd name="connsiteY0" fmla="*/ 2472822 h 5209085"/>
              <a:gd name="connsiteX1" fmla="*/ 746 w 4670044"/>
              <a:gd name="connsiteY1" fmla="*/ 0 h 5209085"/>
              <a:gd name="connsiteX2" fmla="*/ 4337846 w 4670044"/>
              <a:gd name="connsiteY2" fmla="*/ 3124874 h 5209085"/>
              <a:gd name="connsiteX3" fmla="*/ 4511672 w 4670044"/>
              <a:gd name="connsiteY3" fmla="*/ 3911493 h 5209085"/>
              <a:gd name="connsiteX4" fmla="*/ 3352514 w 4670044"/>
              <a:gd name="connsiteY4" fmla="*/ 5166226 h 5209085"/>
              <a:gd name="connsiteX5" fmla="*/ 2463459 w 4670044"/>
              <a:gd name="connsiteY5" fmla="*/ 5082072 h 5209085"/>
              <a:gd name="connsiteX6" fmla="*/ 4805 w 4670044"/>
              <a:gd name="connsiteY6" fmla="*/ 2472822 h 5209085"/>
              <a:gd name="connsiteX0" fmla="*/ 4805 w 4670044"/>
              <a:gd name="connsiteY0" fmla="*/ 2472822 h 5308891"/>
              <a:gd name="connsiteX1" fmla="*/ 746 w 4670044"/>
              <a:gd name="connsiteY1" fmla="*/ 0 h 5308891"/>
              <a:gd name="connsiteX2" fmla="*/ 4337846 w 4670044"/>
              <a:gd name="connsiteY2" fmla="*/ 3124874 h 5308891"/>
              <a:gd name="connsiteX3" fmla="*/ 4511672 w 4670044"/>
              <a:gd name="connsiteY3" fmla="*/ 3911493 h 5308891"/>
              <a:gd name="connsiteX4" fmla="*/ 3352514 w 4670044"/>
              <a:gd name="connsiteY4" fmla="*/ 5166226 h 5308891"/>
              <a:gd name="connsiteX5" fmla="*/ 2463459 w 4670044"/>
              <a:gd name="connsiteY5" fmla="*/ 5082072 h 5308891"/>
              <a:gd name="connsiteX6" fmla="*/ 4805 w 4670044"/>
              <a:gd name="connsiteY6" fmla="*/ 2472822 h 5308891"/>
              <a:gd name="connsiteX0" fmla="*/ 4805 w 4670044"/>
              <a:gd name="connsiteY0" fmla="*/ 2472822 h 5357099"/>
              <a:gd name="connsiteX1" fmla="*/ 746 w 4670044"/>
              <a:gd name="connsiteY1" fmla="*/ 0 h 5357099"/>
              <a:gd name="connsiteX2" fmla="*/ 4337846 w 4670044"/>
              <a:gd name="connsiteY2" fmla="*/ 3124874 h 5357099"/>
              <a:gd name="connsiteX3" fmla="*/ 4511672 w 4670044"/>
              <a:gd name="connsiteY3" fmla="*/ 3911493 h 5357099"/>
              <a:gd name="connsiteX4" fmla="*/ 3352514 w 4670044"/>
              <a:gd name="connsiteY4" fmla="*/ 5166226 h 5357099"/>
              <a:gd name="connsiteX5" fmla="*/ 2463459 w 4670044"/>
              <a:gd name="connsiteY5" fmla="*/ 5082072 h 5357099"/>
              <a:gd name="connsiteX6" fmla="*/ 4805 w 4670044"/>
              <a:gd name="connsiteY6" fmla="*/ 2472822 h 5357099"/>
              <a:gd name="connsiteX0" fmla="*/ 4805 w 4738245"/>
              <a:gd name="connsiteY0" fmla="*/ 2472822 h 5357099"/>
              <a:gd name="connsiteX1" fmla="*/ 746 w 4738245"/>
              <a:gd name="connsiteY1" fmla="*/ 0 h 5357099"/>
              <a:gd name="connsiteX2" fmla="*/ 4337846 w 4738245"/>
              <a:gd name="connsiteY2" fmla="*/ 3124874 h 5357099"/>
              <a:gd name="connsiteX3" fmla="*/ 4511672 w 4738245"/>
              <a:gd name="connsiteY3" fmla="*/ 3911493 h 5357099"/>
              <a:gd name="connsiteX4" fmla="*/ 3352514 w 4738245"/>
              <a:gd name="connsiteY4" fmla="*/ 5166226 h 5357099"/>
              <a:gd name="connsiteX5" fmla="*/ 2463459 w 4738245"/>
              <a:gd name="connsiteY5" fmla="*/ 5082072 h 5357099"/>
              <a:gd name="connsiteX6" fmla="*/ 4805 w 4738245"/>
              <a:gd name="connsiteY6" fmla="*/ 2472822 h 5357099"/>
              <a:gd name="connsiteX0" fmla="*/ 4805 w 4738245"/>
              <a:gd name="connsiteY0" fmla="*/ 2472822 h 5375693"/>
              <a:gd name="connsiteX1" fmla="*/ 746 w 4738245"/>
              <a:gd name="connsiteY1" fmla="*/ 0 h 5375693"/>
              <a:gd name="connsiteX2" fmla="*/ 4337846 w 4738245"/>
              <a:gd name="connsiteY2" fmla="*/ 3124874 h 5375693"/>
              <a:gd name="connsiteX3" fmla="*/ 4511672 w 4738245"/>
              <a:gd name="connsiteY3" fmla="*/ 3911493 h 5375693"/>
              <a:gd name="connsiteX4" fmla="*/ 3352514 w 4738245"/>
              <a:gd name="connsiteY4" fmla="*/ 5166226 h 5375693"/>
              <a:gd name="connsiteX5" fmla="*/ 2463459 w 4738245"/>
              <a:gd name="connsiteY5" fmla="*/ 5082072 h 5375693"/>
              <a:gd name="connsiteX6" fmla="*/ 4805 w 4738245"/>
              <a:gd name="connsiteY6" fmla="*/ 2472822 h 5375693"/>
              <a:gd name="connsiteX0" fmla="*/ 4805 w 4738245"/>
              <a:gd name="connsiteY0" fmla="*/ 2472822 h 5375693"/>
              <a:gd name="connsiteX1" fmla="*/ 746 w 4738245"/>
              <a:gd name="connsiteY1" fmla="*/ 0 h 5375693"/>
              <a:gd name="connsiteX2" fmla="*/ 4337846 w 4738245"/>
              <a:gd name="connsiteY2" fmla="*/ 3124874 h 5375693"/>
              <a:gd name="connsiteX3" fmla="*/ 4511672 w 4738245"/>
              <a:gd name="connsiteY3" fmla="*/ 3911493 h 5375693"/>
              <a:gd name="connsiteX4" fmla="*/ 3352514 w 4738245"/>
              <a:gd name="connsiteY4" fmla="*/ 5166226 h 5375693"/>
              <a:gd name="connsiteX5" fmla="*/ 2463459 w 4738245"/>
              <a:gd name="connsiteY5" fmla="*/ 5082072 h 5375693"/>
              <a:gd name="connsiteX6" fmla="*/ 4805 w 4738245"/>
              <a:gd name="connsiteY6" fmla="*/ 2472822 h 5375693"/>
              <a:gd name="connsiteX0" fmla="*/ 4805 w 4738245"/>
              <a:gd name="connsiteY0" fmla="*/ 2472822 h 5375693"/>
              <a:gd name="connsiteX1" fmla="*/ 746 w 4738245"/>
              <a:gd name="connsiteY1" fmla="*/ 0 h 5375693"/>
              <a:gd name="connsiteX2" fmla="*/ 4337846 w 4738245"/>
              <a:gd name="connsiteY2" fmla="*/ 3124874 h 5375693"/>
              <a:gd name="connsiteX3" fmla="*/ 4511672 w 4738245"/>
              <a:gd name="connsiteY3" fmla="*/ 3911493 h 5375693"/>
              <a:gd name="connsiteX4" fmla="*/ 3352514 w 4738245"/>
              <a:gd name="connsiteY4" fmla="*/ 5166226 h 5375693"/>
              <a:gd name="connsiteX5" fmla="*/ 2463459 w 4738245"/>
              <a:gd name="connsiteY5" fmla="*/ 5082072 h 5375693"/>
              <a:gd name="connsiteX6" fmla="*/ 4805 w 4738245"/>
              <a:gd name="connsiteY6" fmla="*/ 2472822 h 5375693"/>
              <a:gd name="connsiteX0" fmla="*/ 57841 w 4737629"/>
              <a:gd name="connsiteY0" fmla="*/ 2482577 h 5375693"/>
              <a:gd name="connsiteX1" fmla="*/ 130 w 4737629"/>
              <a:gd name="connsiteY1" fmla="*/ 0 h 5375693"/>
              <a:gd name="connsiteX2" fmla="*/ 4337230 w 4737629"/>
              <a:gd name="connsiteY2" fmla="*/ 3124874 h 5375693"/>
              <a:gd name="connsiteX3" fmla="*/ 4511056 w 4737629"/>
              <a:gd name="connsiteY3" fmla="*/ 3911493 h 5375693"/>
              <a:gd name="connsiteX4" fmla="*/ 3351898 w 4737629"/>
              <a:gd name="connsiteY4" fmla="*/ 5166226 h 5375693"/>
              <a:gd name="connsiteX5" fmla="*/ 2462843 w 4737629"/>
              <a:gd name="connsiteY5" fmla="*/ 5082072 h 5375693"/>
              <a:gd name="connsiteX6" fmla="*/ 57841 w 4737629"/>
              <a:gd name="connsiteY6" fmla="*/ 2482577 h 5375693"/>
              <a:gd name="connsiteX0" fmla="*/ 4805 w 4738245"/>
              <a:gd name="connsiteY0" fmla="*/ 2487454 h 5375693"/>
              <a:gd name="connsiteX1" fmla="*/ 746 w 4738245"/>
              <a:gd name="connsiteY1" fmla="*/ 0 h 5375693"/>
              <a:gd name="connsiteX2" fmla="*/ 4337846 w 4738245"/>
              <a:gd name="connsiteY2" fmla="*/ 3124874 h 5375693"/>
              <a:gd name="connsiteX3" fmla="*/ 4511672 w 4738245"/>
              <a:gd name="connsiteY3" fmla="*/ 3911493 h 5375693"/>
              <a:gd name="connsiteX4" fmla="*/ 3352514 w 4738245"/>
              <a:gd name="connsiteY4" fmla="*/ 5166226 h 5375693"/>
              <a:gd name="connsiteX5" fmla="*/ 2463459 w 4738245"/>
              <a:gd name="connsiteY5" fmla="*/ 5082072 h 5375693"/>
              <a:gd name="connsiteX6" fmla="*/ 4805 w 4738245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24882 w 4758322"/>
              <a:gd name="connsiteY0" fmla="*/ 2487454 h 5375693"/>
              <a:gd name="connsiteX1" fmla="*/ 20823 w 4758322"/>
              <a:gd name="connsiteY1" fmla="*/ 0 h 5375693"/>
              <a:gd name="connsiteX2" fmla="*/ 4357923 w 4758322"/>
              <a:gd name="connsiteY2" fmla="*/ 3124874 h 5375693"/>
              <a:gd name="connsiteX3" fmla="*/ 4531749 w 4758322"/>
              <a:gd name="connsiteY3" fmla="*/ 3911493 h 5375693"/>
              <a:gd name="connsiteX4" fmla="*/ 3372591 w 4758322"/>
              <a:gd name="connsiteY4" fmla="*/ 5166226 h 5375693"/>
              <a:gd name="connsiteX5" fmla="*/ 2483536 w 4758322"/>
              <a:gd name="connsiteY5" fmla="*/ 5082072 h 5375693"/>
              <a:gd name="connsiteX6" fmla="*/ 24882 w 4758322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9710 w 4743150"/>
              <a:gd name="connsiteY0" fmla="*/ 2487454 h 5375693"/>
              <a:gd name="connsiteX1" fmla="*/ 5651 w 4743150"/>
              <a:gd name="connsiteY1" fmla="*/ 0 h 5375693"/>
              <a:gd name="connsiteX2" fmla="*/ 4342751 w 4743150"/>
              <a:gd name="connsiteY2" fmla="*/ 3124874 h 5375693"/>
              <a:gd name="connsiteX3" fmla="*/ 4516577 w 4743150"/>
              <a:gd name="connsiteY3" fmla="*/ 3911493 h 5375693"/>
              <a:gd name="connsiteX4" fmla="*/ 3357419 w 4743150"/>
              <a:gd name="connsiteY4" fmla="*/ 5166226 h 5375693"/>
              <a:gd name="connsiteX5" fmla="*/ 2468364 w 4743150"/>
              <a:gd name="connsiteY5" fmla="*/ 5082072 h 5375693"/>
              <a:gd name="connsiteX6" fmla="*/ 9710 w 4743150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4059 w 4737499"/>
              <a:gd name="connsiteY0" fmla="*/ 2487454 h 5375693"/>
              <a:gd name="connsiteX1" fmla="*/ 0 w 4737499"/>
              <a:gd name="connsiteY1" fmla="*/ 0 h 5375693"/>
              <a:gd name="connsiteX2" fmla="*/ 4337100 w 4737499"/>
              <a:gd name="connsiteY2" fmla="*/ 3124874 h 5375693"/>
              <a:gd name="connsiteX3" fmla="*/ 4510926 w 4737499"/>
              <a:gd name="connsiteY3" fmla="*/ 3911493 h 5375693"/>
              <a:gd name="connsiteX4" fmla="*/ 3351768 w 4737499"/>
              <a:gd name="connsiteY4" fmla="*/ 5166226 h 5375693"/>
              <a:gd name="connsiteX5" fmla="*/ 2462713 w 4737499"/>
              <a:gd name="connsiteY5" fmla="*/ 5082072 h 5375693"/>
              <a:gd name="connsiteX6" fmla="*/ 4059 w 4737499"/>
              <a:gd name="connsiteY6" fmla="*/ 2487454 h 5375693"/>
              <a:gd name="connsiteX0" fmla="*/ 69 w 4733509"/>
              <a:gd name="connsiteY0" fmla="*/ 2497209 h 5385448"/>
              <a:gd name="connsiteX1" fmla="*/ 98437 w 4733509"/>
              <a:gd name="connsiteY1" fmla="*/ 0 h 5385448"/>
              <a:gd name="connsiteX2" fmla="*/ 4333110 w 4733509"/>
              <a:gd name="connsiteY2" fmla="*/ 3134629 h 5385448"/>
              <a:gd name="connsiteX3" fmla="*/ 4506936 w 4733509"/>
              <a:gd name="connsiteY3" fmla="*/ 3921248 h 5385448"/>
              <a:gd name="connsiteX4" fmla="*/ 3347778 w 4733509"/>
              <a:gd name="connsiteY4" fmla="*/ 5175981 h 5385448"/>
              <a:gd name="connsiteX5" fmla="*/ 2458723 w 4733509"/>
              <a:gd name="connsiteY5" fmla="*/ 5091827 h 5385448"/>
              <a:gd name="connsiteX6" fmla="*/ 69 w 4733509"/>
              <a:gd name="connsiteY6" fmla="*/ 2497209 h 5385448"/>
              <a:gd name="connsiteX0" fmla="*/ 615 w 4734055"/>
              <a:gd name="connsiteY0" fmla="*/ 2458189 h 5346428"/>
              <a:gd name="connsiteX1" fmla="*/ 1433 w 4734055"/>
              <a:gd name="connsiteY1" fmla="*/ 0 h 5346428"/>
              <a:gd name="connsiteX2" fmla="*/ 4333656 w 4734055"/>
              <a:gd name="connsiteY2" fmla="*/ 3095609 h 5346428"/>
              <a:gd name="connsiteX3" fmla="*/ 4507482 w 4734055"/>
              <a:gd name="connsiteY3" fmla="*/ 3882228 h 5346428"/>
              <a:gd name="connsiteX4" fmla="*/ 3348324 w 4734055"/>
              <a:gd name="connsiteY4" fmla="*/ 5136961 h 5346428"/>
              <a:gd name="connsiteX5" fmla="*/ 2459269 w 4734055"/>
              <a:gd name="connsiteY5" fmla="*/ 5052807 h 5346428"/>
              <a:gd name="connsiteX6" fmla="*/ 615 w 4734055"/>
              <a:gd name="connsiteY6" fmla="*/ 2458189 h 5346428"/>
              <a:gd name="connsiteX0" fmla="*/ 615 w 4730463"/>
              <a:gd name="connsiteY0" fmla="*/ 2458189 h 5346428"/>
              <a:gd name="connsiteX1" fmla="*/ 1433 w 4730463"/>
              <a:gd name="connsiteY1" fmla="*/ 0 h 5346428"/>
              <a:gd name="connsiteX2" fmla="*/ 4333656 w 4730463"/>
              <a:gd name="connsiteY2" fmla="*/ 3095609 h 5346428"/>
              <a:gd name="connsiteX3" fmla="*/ 4507482 w 4730463"/>
              <a:gd name="connsiteY3" fmla="*/ 3882228 h 5346428"/>
              <a:gd name="connsiteX4" fmla="*/ 3348324 w 4730463"/>
              <a:gd name="connsiteY4" fmla="*/ 5136961 h 5346428"/>
              <a:gd name="connsiteX5" fmla="*/ 2459269 w 4730463"/>
              <a:gd name="connsiteY5" fmla="*/ 5052807 h 5346428"/>
              <a:gd name="connsiteX6" fmla="*/ 615 w 4730463"/>
              <a:gd name="connsiteY6" fmla="*/ 2458189 h 534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63" h="5346428">
                <a:moveTo>
                  <a:pt x="615" y="2458189"/>
                </a:moveTo>
                <a:cubicBezTo>
                  <a:pt x="-2549" y="1653066"/>
                  <a:pt x="7837" y="982227"/>
                  <a:pt x="1433" y="0"/>
                </a:cubicBezTo>
                <a:cubicBezTo>
                  <a:pt x="1181848" y="1123221"/>
                  <a:pt x="3453317" y="2576586"/>
                  <a:pt x="4333656" y="3095609"/>
                </a:cubicBezTo>
                <a:cubicBezTo>
                  <a:pt x="4812264" y="3360623"/>
                  <a:pt x="4842417" y="3537126"/>
                  <a:pt x="4507482" y="3882228"/>
                </a:cubicBezTo>
                <a:cubicBezTo>
                  <a:pt x="4244371" y="4153326"/>
                  <a:pt x="3609767" y="4843290"/>
                  <a:pt x="3348324" y="5136961"/>
                </a:cubicBezTo>
                <a:cubicBezTo>
                  <a:pt x="3031344" y="5493015"/>
                  <a:pt x="2772040" y="5347968"/>
                  <a:pt x="2459269" y="5052807"/>
                </a:cubicBezTo>
                <a:cubicBezTo>
                  <a:pt x="1448392" y="4103909"/>
                  <a:pt x="985514" y="3676347"/>
                  <a:pt x="615" y="2458189"/>
                </a:cubicBezTo>
                <a:close/>
              </a:path>
            </a:pathLst>
          </a:custGeom>
          <a:solidFill>
            <a:srgbClr val="9DC4E7"/>
          </a:solidFill>
        </p:spPr>
        <p:txBody>
          <a:bodyPr>
            <a:normAutofit/>
          </a:bodyPr>
          <a:lstStyle>
            <a:lvl1pPr marL="0" indent="0">
              <a:buNone/>
              <a:defRPr lang="es-CO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CO"/>
              <a:t>Clic en el icono para agregar imagen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5F918-95DA-4F1A-B745-A01634D7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9B2E9-00E9-4887-92EF-D64FD1F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E1F9D-4641-4E48-9874-1BE6BDA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A19741-2903-6A4D-A9A3-91F7A0CB6B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5722" y="1718550"/>
            <a:ext cx="5322277" cy="9487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diapositiva (Helvética 28 puntos)</a:t>
            </a:r>
            <a:endParaRPr lang="es-CO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3B94548D-C2C0-FF46-8AB0-F8545C02FF4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5722" y="2817100"/>
            <a:ext cx="6008077" cy="3190711"/>
          </a:xfrm>
        </p:spPr>
        <p:txBody>
          <a:bodyPr>
            <a:normAutofit/>
          </a:bodyPr>
          <a:lstStyle>
            <a:lvl1pPr marL="0" indent="0" algn="l">
              <a:buNone/>
              <a:defRPr lang="es-CO" sz="2000" kern="120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insertar texto de párrafo (Helvética 20 puntos)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71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a fondo azul (opc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A4650D9-90EB-C14E-B4DD-09CD781AD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3E4F37-DFB9-AC4C-AB73-7E30D88A4E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04" y="4723"/>
            <a:ext cx="3485296" cy="1812354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5F918-95DA-4F1A-B745-A01634D7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9B2E9-00E9-4887-92EF-D64FD1F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E1F9D-4641-4E48-9874-1BE6BDA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C5C77B35-9940-5742-828D-8336AC2A062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2683" y="648166"/>
            <a:ext cx="4800158" cy="5458172"/>
          </a:xfrm>
          <a:custGeom>
            <a:avLst/>
            <a:gdLst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1488336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0 h 4876064"/>
              <a:gd name="connsiteX1" fmla="*/ 1488336 w 6172200"/>
              <a:gd name="connsiteY1" fmla="*/ 2439 h 4876064"/>
              <a:gd name="connsiteX2" fmla="*/ 5359913 w 6172200"/>
              <a:gd name="connsiteY2" fmla="*/ 2439 h 4876064"/>
              <a:gd name="connsiteX3" fmla="*/ 6172200 w 6172200"/>
              <a:gd name="connsiteY3" fmla="*/ 814726 h 4876064"/>
              <a:gd name="connsiteX4" fmla="*/ 6172200 w 6172200"/>
              <a:gd name="connsiteY4" fmla="*/ 4063777 h 4876064"/>
              <a:gd name="connsiteX5" fmla="*/ 5359913 w 6172200"/>
              <a:gd name="connsiteY5" fmla="*/ 4876064 h 4876064"/>
              <a:gd name="connsiteX6" fmla="*/ 812287 w 6172200"/>
              <a:gd name="connsiteY6" fmla="*/ 4876064 h 4876064"/>
              <a:gd name="connsiteX7" fmla="*/ 0 w 6172200"/>
              <a:gd name="connsiteY7" fmla="*/ 4063777 h 4876064"/>
              <a:gd name="connsiteX8" fmla="*/ 0 w 6172200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822561 w 6182474"/>
              <a:gd name="connsiteY6" fmla="*/ 4876064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7336 w 6189536"/>
              <a:gd name="connsiteY0" fmla="*/ 0 h 4876064"/>
              <a:gd name="connsiteX1" fmla="*/ 1505672 w 6189536"/>
              <a:gd name="connsiteY1" fmla="*/ 2439 h 4876064"/>
              <a:gd name="connsiteX2" fmla="*/ 5377249 w 6189536"/>
              <a:gd name="connsiteY2" fmla="*/ 2439 h 4876064"/>
              <a:gd name="connsiteX3" fmla="*/ 6189536 w 6189536"/>
              <a:gd name="connsiteY3" fmla="*/ 814726 h 4876064"/>
              <a:gd name="connsiteX4" fmla="*/ 6189536 w 6189536"/>
              <a:gd name="connsiteY4" fmla="*/ 4063777 h 4876064"/>
              <a:gd name="connsiteX5" fmla="*/ 5377249 w 6189536"/>
              <a:gd name="connsiteY5" fmla="*/ 4876064 h 4876064"/>
              <a:gd name="connsiteX6" fmla="*/ 367286 w 6189536"/>
              <a:gd name="connsiteY6" fmla="*/ 2810958 h 4876064"/>
              <a:gd name="connsiteX7" fmla="*/ 7062 w 6189536"/>
              <a:gd name="connsiteY7" fmla="*/ 1998672 h 4876064"/>
              <a:gd name="connsiteX8" fmla="*/ 17336 w 6189536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360224 w 6182474"/>
              <a:gd name="connsiteY6" fmla="*/ 2810958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0274 w 6182474"/>
              <a:gd name="connsiteY0" fmla="*/ 0 h 5143192"/>
              <a:gd name="connsiteX1" fmla="*/ 1498610 w 6182474"/>
              <a:gd name="connsiteY1" fmla="*/ 2439 h 5143192"/>
              <a:gd name="connsiteX2" fmla="*/ 5370187 w 6182474"/>
              <a:gd name="connsiteY2" fmla="*/ 2439 h 5143192"/>
              <a:gd name="connsiteX3" fmla="*/ 6182474 w 6182474"/>
              <a:gd name="connsiteY3" fmla="*/ 814726 h 5143192"/>
              <a:gd name="connsiteX4" fmla="*/ 6182474 w 6182474"/>
              <a:gd name="connsiteY4" fmla="*/ 4063777 h 5143192"/>
              <a:gd name="connsiteX5" fmla="*/ 2061908 w 6182474"/>
              <a:gd name="connsiteY5" fmla="*/ 5143192 h 5143192"/>
              <a:gd name="connsiteX6" fmla="*/ 360224 w 6182474"/>
              <a:gd name="connsiteY6" fmla="*/ 2810958 h 5143192"/>
              <a:gd name="connsiteX7" fmla="*/ 0 w 6182474"/>
              <a:gd name="connsiteY7" fmla="*/ 1998672 h 5143192"/>
              <a:gd name="connsiteX8" fmla="*/ 10274 w 6182474"/>
              <a:gd name="connsiteY8" fmla="*/ 0 h 5143192"/>
              <a:gd name="connsiteX0" fmla="*/ 10274 w 6182474"/>
              <a:gd name="connsiteY0" fmla="*/ 0 h 5334539"/>
              <a:gd name="connsiteX1" fmla="*/ 1498610 w 6182474"/>
              <a:gd name="connsiteY1" fmla="*/ 2439 h 5334539"/>
              <a:gd name="connsiteX2" fmla="*/ 5370187 w 6182474"/>
              <a:gd name="connsiteY2" fmla="*/ 2439 h 5334539"/>
              <a:gd name="connsiteX3" fmla="*/ 6182474 w 6182474"/>
              <a:gd name="connsiteY3" fmla="*/ 814726 h 5334539"/>
              <a:gd name="connsiteX4" fmla="*/ 3110501 w 6182474"/>
              <a:gd name="connsiteY4" fmla="*/ 5132289 h 5334539"/>
              <a:gd name="connsiteX5" fmla="*/ 2061908 w 6182474"/>
              <a:gd name="connsiteY5" fmla="*/ 5143192 h 5334539"/>
              <a:gd name="connsiteX6" fmla="*/ 360224 w 6182474"/>
              <a:gd name="connsiteY6" fmla="*/ 2810958 h 5334539"/>
              <a:gd name="connsiteX7" fmla="*/ 0 w 6182474"/>
              <a:gd name="connsiteY7" fmla="*/ 1998672 h 5334539"/>
              <a:gd name="connsiteX8" fmla="*/ 10274 w 6182474"/>
              <a:gd name="connsiteY8" fmla="*/ 0 h 5334539"/>
              <a:gd name="connsiteX0" fmla="*/ 10274 w 5532670"/>
              <a:gd name="connsiteY0" fmla="*/ 0 h 5334539"/>
              <a:gd name="connsiteX1" fmla="*/ 1498610 w 5532670"/>
              <a:gd name="connsiteY1" fmla="*/ 2439 h 5334539"/>
              <a:gd name="connsiteX2" fmla="*/ 5370187 w 5532670"/>
              <a:gd name="connsiteY2" fmla="*/ 2439 h 5334539"/>
              <a:gd name="connsiteX3" fmla="*/ 5196154 w 5532670"/>
              <a:gd name="connsiteY3" fmla="*/ 3352443 h 5334539"/>
              <a:gd name="connsiteX4" fmla="*/ 3110501 w 5532670"/>
              <a:gd name="connsiteY4" fmla="*/ 5132289 h 5334539"/>
              <a:gd name="connsiteX5" fmla="*/ 2061908 w 5532670"/>
              <a:gd name="connsiteY5" fmla="*/ 5143192 h 5334539"/>
              <a:gd name="connsiteX6" fmla="*/ 360224 w 5532670"/>
              <a:gd name="connsiteY6" fmla="*/ 2810958 h 5334539"/>
              <a:gd name="connsiteX7" fmla="*/ 0 w 5532670"/>
              <a:gd name="connsiteY7" fmla="*/ 1998672 h 5334539"/>
              <a:gd name="connsiteX8" fmla="*/ 10274 w 5532670"/>
              <a:gd name="connsiteY8" fmla="*/ 0 h 5334539"/>
              <a:gd name="connsiteX0" fmla="*/ 10274 w 5558319"/>
              <a:gd name="connsiteY0" fmla="*/ 0 h 5334539"/>
              <a:gd name="connsiteX1" fmla="*/ 1498610 w 5558319"/>
              <a:gd name="connsiteY1" fmla="*/ 2439 h 5334539"/>
              <a:gd name="connsiteX2" fmla="*/ 5401009 w 5558319"/>
              <a:gd name="connsiteY2" fmla="*/ 2447689 h 5334539"/>
              <a:gd name="connsiteX3" fmla="*/ 5196154 w 5558319"/>
              <a:gd name="connsiteY3" fmla="*/ 3352443 h 5334539"/>
              <a:gd name="connsiteX4" fmla="*/ 3110501 w 5558319"/>
              <a:gd name="connsiteY4" fmla="*/ 5132289 h 5334539"/>
              <a:gd name="connsiteX5" fmla="*/ 2061908 w 5558319"/>
              <a:gd name="connsiteY5" fmla="*/ 5143192 h 5334539"/>
              <a:gd name="connsiteX6" fmla="*/ 360224 w 5558319"/>
              <a:gd name="connsiteY6" fmla="*/ 2810958 h 5334539"/>
              <a:gd name="connsiteX7" fmla="*/ 0 w 5558319"/>
              <a:gd name="connsiteY7" fmla="*/ 1998672 h 5334539"/>
              <a:gd name="connsiteX8" fmla="*/ 10274 w 5558319"/>
              <a:gd name="connsiteY8" fmla="*/ 0 h 5334539"/>
              <a:gd name="connsiteX0" fmla="*/ 10274 w 5558319"/>
              <a:gd name="connsiteY0" fmla="*/ 110576 h 5445115"/>
              <a:gd name="connsiteX1" fmla="*/ 3460974 w 5558319"/>
              <a:gd name="connsiteY1" fmla="*/ 0 h 5445115"/>
              <a:gd name="connsiteX2" fmla="*/ 5401009 w 5558319"/>
              <a:gd name="connsiteY2" fmla="*/ 2558265 h 5445115"/>
              <a:gd name="connsiteX3" fmla="*/ 5196154 w 5558319"/>
              <a:gd name="connsiteY3" fmla="*/ 3463019 h 5445115"/>
              <a:gd name="connsiteX4" fmla="*/ 3110501 w 5558319"/>
              <a:gd name="connsiteY4" fmla="*/ 5242865 h 5445115"/>
              <a:gd name="connsiteX5" fmla="*/ 2061908 w 5558319"/>
              <a:gd name="connsiteY5" fmla="*/ 5253768 h 5445115"/>
              <a:gd name="connsiteX6" fmla="*/ 360224 w 5558319"/>
              <a:gd name="connsiteY6" fmla="*/ 2921534 h 5445115"/>
              <a:gd name="connsiteX7" fmla="*/ 0 w 5558319"/>
              <a:gd name="connsiteY7" fmla="*/ 2109248 h 5445115"/>
              <a:gd name="connsiteX8" fmla="*/ 10274 w 555831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483514 w 5681609"/>
              <a:gd name="connsiteY6" fmla="*/ 2921534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206112 w 5681609"/>
              <a:gd name="connsiteY6" fmla="*/ 2448923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57685"/>
              <a:gd name="connsiteY0" fmla="*/ 0 h 5334539"/>
              <a:gd name="connsiteX1" fmla="*/ 3415388 w 5557685"/>
              <a:gd name="connsiteY1" fmla="*/ 4754 h 5334539"/>
              <a:gd name="connsiteX2" fmla="*/ 5322472 w 5557685"/>
              <a:gd name="connsiteY2" fmla="*/ 2184078 h 5334539"/>
              <a:gd name="connsiteX3" fmla="*/ 5319444 w 5557685"/>
              <a:gd name="connsiteY3" fmla="*/ 3352443 h 5334539"/>
              <a:gd name="connsiteX4" fmla="*/ 3233791 w 5557685"/>
              <a:gd name="connsiteY4" fmla="*/ 5132289 h 5334539"/>
              <a:gd name="connsiteX5" fmla="*/ 2185198 w 5557685"/>
              <a:gd name="connsiteY5" fmla="*/ 5143192 h 5334539"/>
              <a:gd name="connsiteX6" fmla="*/ 206112 w 5557685"/>
              <a:gd name="connsiteY6" fmla="*/ 2338347 h 5334539"/>
              <a:gd name="connsiteX7" fmla="*/ 0 w 5557685"/>
              <a:gd name="connsiteY7" fmla="*/ 971256 h 5334539"/>
              <a:gd name="connsiteX8" fmla="*/ 133564 w 5557685"/>
              <a:gd name="connsiteY8" fmla="*/ 0 h 5334539"/>
              <a:gd name="connsiteX0" fmla="*/ 133564 w 5623525"/>
              <a:gd name="connsiteY0" fmla="*/ 0 h 5334539"/>
              <a:gd name="connsiteX1" fmla="*/ 3415388 w 5623525"/>
              <a:gd name="connsiteY1" fmla="*/ 4754 h 5334539"/>
              <a:gd name="connsiteX2" fmla="*/ 5322472 w 5623525"/>
              <a:gd name="connsiteY2" fmla="*/ 2184078 h 5334539"/>
              <a:gd name="connsiteX3" fmla="*/ 5319444 w 5623525"/>
              <a:gd name="connsiteY3" fmla="*/ 3352443 h 5334539"/>
              <a:gd name="connsiteX4" fmla="*/ 3233791 w 5623525"/>
              <a:gd name="connsiteY4" fmla="*/ 5132289 h 5334539"/>
              <a:gd name="connsiteX5" fmla="*/ 2185198 w 5623525"/>
              <a:gd name="connsiteY5" fmla="*/ 5143192 h 5334539"/>
              <a:gd name="connsiteX6" fmla="*/ 206112 w 5623525"/>
              <a:gd name="connsiteY6" fmla="*/ 2338347 h 5334539"/>
              <a:gd name="connsiteX7" fmla="*/ 0 w 5623525"/>
              <a:gd name="connsiteY7" fmla="*/ 971256 h 5334539"/>
              <a:gd name="connsiteX8" fmla="*/ 133564 w 5623525"/>
              <a:gd name="connsiteY8" fmla="*/ 0 h 5334539"/>
              <a:gd name="connsiteX0" fmla="*/ 133564 w 5625277"/>
              <a:gd name="connsiteY0" fmla="*/ 0 h 5334539"/>
              <a:gd name="connsiteX1" fmla="*/ 3415388 w 5625277"/>
              <a:gd name="connsiteY1" fmla="*/ 4754 h 5334539"/>
              <a:gd name="connsiteX2" fmla="*/ 5322472 w 5625277"/>
              <a:gd name="connsiteY2" fmla="*/ 2184078 h 5334539"/>
              <a:gd name="connsiteX3" fmla="*/ 5319444 w 5625277"/>
              <a:gd name="connsiteY3" fmla="*/ 3352443 h 5334539"/>
              <a:gd name="connsiteX4" fmla="*/ 3233791 w 5625277"/>
              <a:gd name="connsiteY4" fmla="*/ 5132289 h 5334539"/>
              <a:gd name="connsiteX5" fmla="*/ 2185198 w 5625277"/>
              <a:gd name="connsiteY5" fmla="*/ 5143192 h 5334539"/>
              <a:gd name="connsiteX6" fmla="*/ 206112 w 5625277"/>
              <a:gd name="connsiteY6" fmla="*/ 2338347 h 5334539"/>
              <a:gd name="connsiteX7" fmla="*/ 0 w 5625277"/>
              <a:gd name="connsiteY7" fmla="*/ 971256 h 5334539"/>
              <a:gd name="connsiteX8" fmla="*/ 133564 w 5625277"/>
              <a:gd name="connsiteY8" fmla="*/ 0 h 5334539"/>
              <a:gd name="connsiteX0" fmla="*/ 133564 w 5623524"/>
              <a:gd name="connsiteY0" fmla="*/ 0 h 5334539"/>
              <a:gd name="connsiteX1" fmla="*/ 3415388 w 5623524"/>
              <a:gd name="connsiteY1" fmla="*/ 4754 h 5334539"/>
              <a:gd name="connsiteX2" fmla="*/ 5322472 w 5623524"/>
              <a:gd name="connsiteY2" fmla="*/ 2184078 h 5334539"/>
              <a:gd name="connsiteX3" fmla="*/ 5319444 w 5623524"/>
              <a:gd name="connsiteY3" fmla="*/ 3352443 h 5334539"/>
              <a:gd name="connsiteX4" fmla="*/ 3233791 w 5623524"/>
              <a:gd name="connsiteY4" fmla="*/ 5132289 h 5334539"/>
              <a:gd name="connsiteX5" fmla="*/ 2185198 w 5623524"/>
              <a:gd name="connsiteY5" fmla="*/ 5143192 h 5334539"/>
              <a:gd name="connsiteX6" fmla="*/ 206112 w 5623524"/>
              <a:gd name="connsiteY6" fmla="*/ 2338347 h 5334539"/>
              <a:gd name="connsiteX7" fmla="*/ 0 w 5623524"/>
              <a:gd name="connsiteY7" fmla="*/ 971256 h 5334539"/>
              <a:gd name="connsiteX8" fmla="*/ 133564 w 5623524"/>
              <a:gd name="connsiteY8" fmla="*/ 0 h 5334539"/>
              <a:gd name="connsiteX0" fmla="*/ 133564 w 5631119"/>
              <a:gd name="connsiteY0" fmla="*/ 0 h 5334539"/>
              <a:gd name="connsiteX1" fmla="*/ 3415388 w 5631119"/>
              <a:gd name="connsiteY1" fmla="*/ 4754 h 5334539"/>
              <a:gd name="connsiteX2" fmla="*/ 5322472 w 5631119"/>
              <a:gd name="connsiteY2" fmla="*/ 2184078 h 5334539"/>
              <a:gd name="connsiteX3" fmla="*/ 5319444 w 5631119"/>
              <a:gd name="connsiteY3" fmla="*/ 3352443 h 5334539"/>
              <a:gd name="connsiteX4" fmla="*/ 3233791 w 5631119"/>
              <a:gd name="connsiteY4" fmla="*/ 5132289 h 5334539"/>
              <a:gd name="connsiteX5" fmla="*/ 2185198 w 5631119"/>
              <a:gd name="connsiteY5" fmla="*/ 5143192 h 5334539"/>
              <a:gd name="connsiteX6" fmla="*/ 206112 w 5631119"/>
              <a:gd name="connsiteY6" fmla="*/ 2338347 h 5334539"/>
              <a:gd name="connsiteX7" fmla="*/ 0 w 5631119"/>
              <a:gd name="connsiteY7" fmla="*/ 971256 h 5334539"/>
              <a:gd name="connsiteX8" fmla="*/ 133564 w 5631119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8200"/>
              <a:gd name="connsiteX1" fmla="*/ 3415388 w 5624182"/>
              <a:gd name="connsiteY1" fmla="*/ 4754 h 5338200"/>
              <a:gd name="connsiteX2" fmla="*/ 5322472 w 5624182"/>
              <a:gd name="connsiteY2" fmla="*/ 2184078 h 5338200"/>
              <a:gd name="connsiteX3" fmla="*/ 5319444 w 5624182"/>
              <a:gd name="connsiteY3" fmla="*/ 3352443 h 5338200"/>
              <a:gd name="connsiteX4" fmla="*/ 3233791 w 5624182"/>
              <a:gd name="connsiteY4" fmla="*/ 5132289 h 5338200"/>
              <a:gd name="connsiteX5" fmla="*/ 2185198 w 5624182"/>
              <a:gd name="connsiteY5" fmla="*/ 5143192 h 5338200"/>
              <a:gd name="connsiteX6" fmla="*/ 206112 w 5624182"/>
              <a:gd name="connsiteY6" fmla="*/ 2338347 h 5338200"/>
              <a:gd name="connsiteX7" fmla="*/ 0 w 5624182"/>
              <a:gd name="connsiteY7" fmla="*/ 971256 h 5338200"/>
              <a:gd name="connsiteX8" fmla="*/ 133564 w 5624182"/>
              <a:gd name="connsiteY8" fmla="*/ 0 h 5338200"/>
              <a:gd name="connsiteX0" fmla="*/ 133564 w 5624182"/>
              <a:gd name="connsiteY0" fmla="*/ 0 h 5369267"/>
              <a:gd name="connsiteX1" fmla="*/ 3415388 w 5624182"/>
              <a:gd name="connsiteY1" fmla="*/ 4754 h 5369267"/>
              <a:gd name="connsiteX2" fmla="*/ 5322472 w 5624182"/>
              <a:gd name="connsiteY2" fmla="*/ 2184078 h 5369267"/>
              <a:gd name="connsiteX3" fmla="*/ 5319444 w 5624182"/>
              <a:gd name="connsiteY3" fmla="*/ 3352443 h 5369267"/>
              <a:gd name="connsiteX4" fmla="*/ 3233791 w 5624182"/>
              <a:gd name="connsiteY4" fmla="*/ 5132289 h 5369267"/>
              <a:gd name="connsiteX5" fmla="*/ 2185198 w 5624182"/>
              <a:gd name="connsiteY5" fmla="*/ 5143192 h 5369267"/>
              <a:gd name="connsiteX6" fmla="*/ 206112 w 5624182"/>
              <a:gd name="connsiteY6" fmla="*/ 2338347 h 5369267"/>
              <a:gd name="connsiteX7" fmla="*/ 0 w 5624182"/>
              <a:gd name="connsiteY7" fmla="*/ 971256 h 5369267"/>
              <a:gd name="connsiteX8" fmla="*/ 133564 w 5624182"/>
              <a:gd name="connsiteY8" fmla="*/ 0 h 5369267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206112 w 5624182"/>
              <a:gd name="connsiteY6" fmla="*/ 233834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49957"/>
              <a:gd name="connsiteX1" fmla="*/ 3415388 w 5624182"/>
              <a:gd name="connsiteY1" fmla="*/ 4754 h 5349957"/>
              <a:gd name="connsiteX2" fmla="*/ 5322472 w 5624182"/>
              <a:gd name="connsiteY2" fmla="*/ 2184078 h 5349957"/>
              <a:gd name="connsiteX3" fmla="*/ 5319444 w 5624182"/>
              <a:gd name="connsiteY3" fmla="*/ 3352443 h 5349957"/>
              <a:gd name="connsiteX4" fmla="*/ 3233791 w 5624182"/>
              <a:gd name="connsiteY4" fmla="*/ 5132289 h 5349957"/>
              <a:gd name="connsiteX5" fmla="*/ 2115176 w 5624182"/>
              <a:gd name="connsiteY5" fmla="*/ 5060814 h 5349957"/>
              <a:gd name="connsiteX6" fmla="*/ 131971 w 5624182"/>
              <a:gd name="connsiteY6" fmla="*/ 2453677 h 5349957"/>
              <a:gd name="connsiteX7" fmla="*/ 0 w 5624182"/>
              <a:gd name="connsiteY7" fmla="*/ 971256 h 5349957"/>
              <a:gd name="connsiteX8" fmla="*/ 133564 w 5624182"/>
              <a:gd name="connsiteY8" fmla="*/ 0 h 5349957"/>
              <a:gd name="connsiteX0" fmla="*/ 133564 w 5624182"/>
              <a:gd name="connsiteY0" fmla="*/ 0 h 5348154"/>
              <a:gd name="connsiteX1" fmla="*/ 3415388 w 5624182"/>
              <a:gd name="connsiteY1" fmla="*/ 4754 h 5348154"/>
              <a:gd name="connsiteX2" fmla="*/ 5322472 w 5624182"/>
              <a:gd name="connsiteY2" fmla="*/ 2184078 h 5348154"/>
              <a:gd name="connsiteX3" fmla="*/ 5319444 w 5624182"/>
              <a:gd name="connsiteY3" fmla="*/ 3352443 h 5348154"/>
              <a:gd name="connsiteX4" fmla="*/ 3233791 w 5624182"/>
              <a:gd name="connsiteY4" fmla="*/ 5132289 h 5348154"/>
              <a:gd name="connsiteX5" fmla="*/ 2115176 w 5624182"/>
              <a:gd name="connsiteY5" fmla="*/ 5060814 h 5348154"/>
              <a:gd name="connsiteX6" fmla="*/ 131971 w 5624182"/>
              <a:gd name="connsiteY6" fmla="*/ 2453677 h 5348154"/>
              <a:gd name="connsiteX7" fmla="*/ 0 w 5624182"/>
              <a:gd name="connsiteY7" fmla="*/ 971256 h 5348154"/>
              <a:gd name="connsiteX8" fmla="*/ 133564 w 5624182"/>
              <a:gd name="connsiteY8" fmla="*/ 0 h 5348154"/>
              <a:gd name="connsiteX0" fmla="*/ 133564 w 5624182"/>
              <a:gd name="connsiteY0" fmla="*/ 0 h 5358471"/>
              <a:gd name="connsiteX1" fmla="*/ 3415388 w 5624182"/>
              <a:gd name="connsiteY1" fmla="*/ 4754 h 5358471"/>
              <a:gd name="connsiteX2" fmla="*/ 5322472 w 5624182"/>
              <a:gd name="connsiteY2" fmla="*/ 2184078 h 5358471"/>
              <a:gd name="connsiteX3" fmla="*/ 5319444 w 5624182"/>
              <a:gd name="connsiteY3" fmla="*/ 3352443 h 5358471"/>
              <a:gd name="connsiteX4" fmla="*/ 3233791 w 5624182"/>
              <a:gd name="connsiteY4" fmla="*/ 5132289 h 5358471"/>
              <a:gd name="connsiteX5" fmla="*/ 2115176 w 5624182"/>
              <a:gd name="connsiteY5" fmla="*/ 5060814 h 5358471"/>
              <a:gd name="connsiteX6" fmla="*/ 131971 w 5624182"/>
              <a:gd name="connsiteY6" fmla="*/ 2453677 h 5358471"/>
              <a:gd name="connsiteX7" fmla="*/ 0 w 5624182"/>
              <a:gd name="connsiteY7" fmla="*/ 971256 h 5358471"/>
              <a:gd name="connsiteX8" fmla="*/ 133564 w 5624182"/>
              <a:gd name="connsiteY8" fmla="*/ 0 h 5358471"/>
              <a:gd name="connsiteX0" fmla="*/ 133564 w 5624182"/>
              <a:gd name="connsiteY0" fmla="*/ 0 h 5354907"/>
              <a:gd name="connsiteX1" fmla="*/ 3415388 w 5624182"/>
              <a:gd name="connsiteY1" fmla="*/ 4754 h 5354907"/>
              <a:gd name="connsiteX2" fmla="*/ 5322472 w 5624182"/>
              <a:gd name="connsiteY2" fmla="*/ 2184078 h 5354907"/>
              <a:gd name="connsiteX3" fmla="*/ 5319444 w 5624182"/>
              <a:gd name="connsiteY3" fmla="*/ 3352443 h 5354907"/>
              <a:gd name="connsiteX4" fmla="*/ 3233791 w 5624182"/>
              <a:gd name="connsiteY4" fmla="*/ 5132289 h 5354907"/>
              <a:gd name="connsiteX5" fmla="*/ 2115176 w 5624182"/>
              <a:gd name="connsiteY5" fmla="*/ 5060814 h 5354907"/>
              <a:gd name="connsiteX6" fmla="*/ 131971 w 5624182"/>
              <a:gd name="connsiteY6" fmla="*/ 2453677 h 5354907"/>
              <a:gd name="connsiteX7" fmla="*/ 0 w 5624182"/>
              <a:gd name="connsiteY7" fmla="*/ 971256 h 5354907"/>
              <a:gd name="connsiteX8" fmla="*/ 133564 w 5624182"/>
              <a:gd name="connsiteY8" fmla="*/ 0 h 5354907"/>
              <a:gd name="connsiteX0" fmla="*/ 5878 w 5496496"/>
              <a:gd name="connsiteY0" fmla="*/ 0 h 5354907"/>
              <a:gd name="connsiteX1" fmla="*/ 3287702 w 5496496"/>
              <a:gd name="connsiteY1" fmla="*/ 4754 h 5354907"/>
              <a:gd name="connsiteX2" fmla="*/ 5194786 w 5496496"/>
              <a:gd name="connsiteY2" fmla="*/ 2184078 h 5354907"/>
              <a:gd name="connsiteX3" fmla="*/ 5191758 w 5496496"/>
              <a:gd name="connsiteY3" fmla="*/ 3352443 h 5354907"/>
              <a:gd name="connsiteX4" fmla="*/ 3106105 w 5496496"/>
              <a:gd name="connsiteY4" fmla="*/ 5132289 h 5354907"/>
              <a:gd name="connsiteX5" fmla="*/ 1987490 w 5496496"/>
              <a:gd name="connsiteY5" fmla="*/ 5060814 h 5354907"/>
              <a:gd name="connsiteX6" fmla="*/ 4285 w 5496496"/>
              <a:gd name="connsiteY6" fmla="*/ 2453677 h 5354907"/>
              <a:gd name="connsiteX7" fmla="*/ 0 w 5496496"/>
              <a:gd name="connsiteY7" fmla="*/ 991851 h 5354907"/>
              <a:gd name="connsiteX8" fmla="*/ 5878 w 5496496"/>
              <a:gd name="connsiteY8" fmla="*/ 0 h 5354907"/>
              <a:gd name="connsiteX0" fmla="*/ 5878 w 5217135"/>
              <a:gd name="connsiteY0" fmla="*/ 0 h 5354907"/>
              <a:gd name="connsiteX1" fmla="*/ 3287702 w 5217135"/>
              <a:gd name="connsiteY1" fmla="*/ 4754 h 5354907"/>
              <a:gd name="connsiteX2" fmla="*/ 1642311 w 5217135"/>
              <a:gd name="connsiteY2" fmla="*/ 1782256 h 5354907"/>
              <a:gd name="connsiteX3" fmla="*/ 5191758 w 5217135"/>
              <a:gd name="connsiteY3" fmla="*/ 3352443 h 5354907"/>
              <a:gd name="connsiteX4" fmla="*/ 3106105 w 5217135"/>
              <a:gd name="connsiteY4" fmla="*/ 5132289 h 5354907"/>
              <a:gd name="connsiteX5" fmla="*/ 1987490 w 5217135"/>
              <a:gd name="connsiteY5" fmla="*/ 5060814 h 5354907"/>
              <a:gd name="connsiteX6" fmla="*/ 4285 w 5217135"/>
              <a:gd name="connsiteY6" fmla="*/ 2453677 h 5354907"/>
              <a:gd name="connsiteX7" fmla="*/ 0 w 5217135"/>
              <a:gd name="connsiteY7" fmla="*/ 991851 h 5354907"/>
              <a:gd name="connsiteX8" fmla="*/ 5878 w 5217135"/>
              <a:gd name="connsiteY8" fmla="*/ 0 h 5354907"/>
              <a:gd name="connsiteX0" fmla="*/ 5878 w 3437423"/>
              <a:gd name="connsiteY0" fmla="*/ 0 h 5427925"/>
              <a:gd name="connsiteX1" fmla="*/ 3287702 w 3437423"/>
              <a:gd name="connsiteY1" fmla="*/ 4754 h 5427925"/>
              <a:gd name="connsiteX2" fmla="*/ 1642311 w 3437423"/>
              <a:gd name="connsiteY2" fmla="*/ 1782256 h 5427925"/>
              <a:gd name="connsiteX3" fmla="*/ 2899544 w 3437423"/>
              <a:gd name="connsiteY3" fmla="*/ 1635565 h 5427925"/>
              <a:gd name="connsiteX4" fmla="*/ 3106105 w 3437423"/>
              <a:gd name="connsiteY4" fmla="*/ 5132289 h 5427925"/>
              <a:gd name="connsiteX5" fmla="*/ 1987490 w 3437423"/>
              <a:gd name="connsiteY5" fmla="*/ 5060814 h 5427925"/>
              <a:gd name="connsiteX6" fmla="*/ 4285 w 3437423"/>
              <a:gd name="connsiteY6" fmla="*/ 2453677 h 5427925"/>
              <a:gd name="connsiteX7" fmla="*/ 0 w 3437423"/>
              <a:gd name="connsiteY7" fmla="*/ 991851 h 5427925"/>
              <a:gd name="connsiteX8" fmla="*/ 5878 w 3437423"/>
              <a:gd name="connsiteY8" fmla="*/ 0 h 5427925"/>
              <a:gd name="connsiteX0" fmla="*/ 5878 w 4878877"/>
              <a:gd name="connsiteY0" fmla="*/ 0 h 5089750"/>
              <a:gd name="connsiteX1" fmla="*/ 3287702 w 4878877"/>
              <a:gd name="connsiteY1" fmla="*/ 4754 h 5089750"/>
              <a:gd name="connsiteX2" fmla="*/ 1642311 w 4878877"/>
              <a:gd name="connsiteY2" fmla="*/ 1782256 h 5089750"/>
              <a:gd name="connsiteX3" fmla="*/ 2899544 w 4878877"/>
              <a:gd name="connsiteY3" fmla="*/ 1635565 h 5089750"/>
              <a:gd name="connsiteX4" fmla="*/ 4868644 w 4878877"/>
              <a:gd name="connsiteY4" fmla="*/ 3241897 h 5089750"/>
              <a:gd name="connsiteX5" fmla="*/ 1987490 w 4878877"/>
              <a:gd name="connsiteY5" fmla="*/ 5060814 h 5089750"/>
              <a:gd name="connsiteX6" fmla="*/ 4285 w 4878877"/>
              <a:gd name="connsiteY6" fmla="*/ 2453677 h 5089750"/>
              <a:gd name="connsiteX7" fmla="*/ 0 w 4878877"/>
              <a:gd name="connsiteY7" fmla="*/ 991851 h 5089750"/>
              <a:gd name="connsiteX8" fmla="*/ 5878 w 4878877"/>
              <a:gd name="connsiteY8" fmla="*/ 0 h 5089750"/>
              <a:gd name="connsiteX0" fmla="*/ 5878 w 5088153"/>
              <a:gd name="connsiteY0" fmla="*/ 0 h 4313604"/>
              <a:gd name="connsiteX1" fmla="*/ 3287702 w 5088153"/>
              <a:gd name="connsiteY1" fmla="*/ 4754 h 4313604"/>
              <a:gd name="connsiteX2" fmla="*/ 1642311 w 5088153"/>
              <a:gd name="connsiteY2" fmla="*/ 1782256 h 4313604"/>
              <a:gd name="connsiteX3" fmla="*/ 2899544 w 5088153"/>
              <a:gd name="connsiteY3" fmla="*/ 1635565 h 4313604"/>
              <a:gd name="connsiteX4" fmla="*/ 4868644 w 5088153"/>
              <a:gd name="connsiteY4" fmla="*/ 3241897 h 4313604"/>
              <a:gd name="connsiteX5" fmla="*/ 4882438 w 5088153"/>
              <a:gd name="connsiteY5" fmla="*/ 4266301 h 4313604"/>
              <a:gd name="connsiteX6" fmla="*/ 4285 w 5088153"/>
              <a:gd name="connsiteY6" fmla="*/ 2453677 h 4313604"/>
              <a:gd name="connsiteX7" fmla="*/ 0 w 5088153"/>
              <a:gd name="connsiteY7" fmla="*/ 991851 h 4313604"/>
              <a:gd name="connsiteX8" fmla="*/ 5878 w 5088153"/>
              <a:gd name="connsiteY8" fmla="*/ 0 h 4313604"/>
              <a:gd name="connsiteX0" fmla="*/ 5878 w 5088153"/>
              <a:gd name="connsiteY0" fmla="*/ 0 h 6301389"/>
              <a:gd name="connsiteX1" fmla="*/ 3287702 w 5088153"/>
              <a:gd name="connsiteY1" fmla="*/ 4754 h 6301389"/>
              <a:gd name="connsiteX2" fmla="*/ 1642311 w 5088153"/>
              <a:gd name="connsiteY2" fmla="*/ 1782256 h 6301389"/>
              <a:gd name="connsiteX3" fmla="*/ 2899544 w 5088153"/>
              <a:gd name="connsiteY3" fmla="*/ 1635565 h 6301389"/>
              <a:gd name="connsiteX4" fmla="*/ 4868644 w 5088153"/>
              <a:gd name="connsiteY4" fmla="*/ 3241897 h 6301389"/>
              <a:gd name="connsiteX5" fmla="*/ 4882438 w 5088153"/>
              <a:gd name="connsiteY5" fmla="*/ 4266301 h 6301389"/>
              <a:gd name="connsiteX6" fmla="*/ 3118408 w 5088153"/>
              <a:gd name="connsiteY6" fmla="*/ 6134005 h 6301389"/>
              <a:gd name="connsiteX7" fmla="*/ 0 w 5088153"/>
              <a:gd name="connsiteY7" fmla="*/ 991851 h 6301389"/>
              <a:gd name="connsiteX8" fmla="*/ 5878 w 5088153"/>
              <a:gd name="connsiteY8" fmla="*/ 0 h 6301389"/>
              <a:gd name="connsiteX0" fmla="*/ 46 w 5082321"/>
              <a:gd name="connsiteY0" fmla="*/ 0 h 6301389"/>
              <a:gd name="connsiteX1" fmla="*/ 3281870 w 5082321"/>
              <a:gd name="connsiteY1" fmla="*/ 4754 h 6301389"/>
              <a:gd name="connsiteX2" fmla="*/ 1636479 w 5082321"/>
              <a:gd name="connsiteY2" fmla="*/ 1782256 h 6301389"/>
              <a:gd name="connsiteX3" fmla="*/ 2893712 w 5082321"/>
              <a:gd name="connsiteY3" fmla="*/ 1635565 h 6301389"/>
              <a:gd name="connsiteX4" fmla="*/ 4862812 w 5082321"/>
              <a:gd name="connsiteY4" fmla="*/ 3241897 h 6301389"/>
              <a:gd name="connsiteX5" fmla="*/ 4876606 w 5082321"/>
              <a:gd name="connsiteY5" fmla="*/ 4266301 h 6301389"/>
              <a:gd name="connsiteX6" fmla="*/ 3112576 w 5082321"/>
              <a:gd name="connsiteY6" fmla="*/ 6134005 h 6301389"/>
              <a:gd name="connsiteX7" fmla="*/ 185947 w 5082321"/>
              <a:gd name="connsiteY7" fmla="*/ 4142503 h 6301389"/>
              <a:gd name="connsiteX8" fmla="*/ 46 w 5082321"/>
              <a:gd name="connsiteY8" fmla="*/ 0 h 6301389"/>
              <a:gd name="connsiteX0" fmla="*/ 234187 w 4896374"/>
              <a:gd name="connsiteY0" fmla="*/ 3365074 h 6296635"/>
              <a:gd name="connsiteX1" fmla="*/ 3095923 w 4896374"/>
              <a:gd name="connsiteY1" fmla="*/ 0 h 6296635"/>
              <a:gd name="connsiteX2" fmla="*/ 1450532 w 4896374"/>
              <a:gd name="connsiteY2" fmla="*/ 1777502 h 6296635"/>
              <a:gd name="connsiteX3" fmla="*/ 2707765 w 4896374"/>
              <a:gd name="connsiteY3" fmla="*/ 1630811 h 6296635"/>
              <a:gd name="connsiteX4" fmla="*/ 4676865 w 4896374"/>
              <a:gd name="connsiteY4" fmla="*/ 3237143 h 6296635"/>
              <a:gd name="connsiteX5" fmla="*/ 4690659 w 4896374"/>
              <a:gd name="connsiteY5" fmla="*/ 4261547 h 6296635"/>
              <a:gd name="connsiteX6" fmla="*/ 2926629 w 4896374"/>
              <a:gd name="connsiteY6" fmla="*/ 6129251 h 6296635"/>
              <a:gd name="connsiteX7" fmla="*/ 0 w 4896374"/>
              <a:gd name="connsiteY7" fmla="*/ 4137749 h 6296635"/>
              <a:gd name="connsiteX8" fmla="*/ 234187 w 4896374"/>
              <a:gd name="connsiteY8" fmla="*/ 3365074 h 6296635"/>
              <a:gd name="connsiteX0" fmla="*/ 234187 w 4896374"/>
              <a:gd name="connsiteY0" fmla="*/ 1841409 h 4772970"/>
              <a:gd name="connsiteX1" fmla="*/ 1150738 w 4896374"/>
              <a:gd name="connsiteY1" fmla="*/ 823343 h 4772970"/>
              <a:gd name="connsiteX2" fmla="*/ 1450532 w 4896374"/>
              <a:gd name="connsiteY2" fmla="*/ 253837 h 4772970"/>
              <a:gd name="connsiteX3" fmla="*/ 2707765 w 4896374"/>
              <a:gd name="connsiteY3" fmla="*/ 107146 h 4772970"/>
              <a:gd name="connsiteX4" fmla="*/ 4676865 w 4896374"/>
              <a:gd name="connsiteY4" fmla="*/ 1713478 h 4772970"/>
              <a:gd name="connsiteX5" fmla="*/ 4690659 w 4896374"/>
              <a:gd name="connsiteY5" fmla="*/ 2737882 h 4772970"/>
              <a:gd name="connsiteX6" fmla="*/ 2926629 w 4896374"/>
              <a:gd name="connsiteY6" fmla="*/ 4605586 h 4772970"/>
              <a:gd name="connsiteX7" fmla="*/ 0 w 4896374"/>
              <a:gd name="connsiteY7" fmla="*/ 2614084 h 4772970"/>
              <a:gd name="connsiteX8" fmla="*/ 234187 w 4896374"/>
              <a:gd name="connsiteY8" fmla="*/ 1841409 h 4772970"/>
              <a:gd name="connsiteX0" fmla="*/ 97203 w 4759390"/>
              <a:gd name="connsiteY0" fmla="*/ 1841409 h 4772970"/>
              <a:gd name="connsiteX1" fmla="*/ 1013754 w 4759390"/>
              <a:gd name="connsiteY1" fmla="*/ 823343 h 4772970"/>
              <a:gd name="connsiteX2" fmla="*/ 1313548 w 4759390"/>
              <a:gd name="connsiteY2" fmla="*/ 253837 h 4772970"/>
              <a:gd name="connsiteX3" fmla="*/ 2570781 w 4759390"/>
              <a:gd name="connsiteY3" fmla="*/ 107146 h 4772970"/>
              <a:gd name="connsiteX4" fmla="*/ 4539881 w 4759390"/>
              <a:gd name="connsiteY4" fmla="*/ 1713478 h 4772970"/>
              <a:gd name="connsiteX5" fmla="*/ 4553675 w 4759390"/>
              <a:gd name="connsiteY5" fmla="*/ 2737882 h 4772970"/>
              <a:gd name="connsiteX6" fmla="*/ 2789645 w 4759390"/>
              <a:gd name="connsiteY6" fmla="*/ 4605586 h 4772970"/>
              <a:gd name="connsiteX7" fmla="*/ 0 w 4759390"/>
              <a:gd name="connsiteY7" fmla="*/ 4358358 h 4772970"/>
              <a:gd name="connsiteX8" fmla="*/ 97203 w 4759390"/>
              <a:gd name="connsiteY8" fmla="*/ 1841409 h 4772970"/>
              <a:gd name="connsiteX0" fmla="*/ 67 w 4881430"/>
              <a:gd name="connsiteY0" fmla="*/ 2416746 h 4772970"/>
              <a:gd name="connsiteX1" fmla="*/ 1135794 w 4881430"/>
              <a:gd name="connsiteY1" fmla="*/ 823343 h 4772970"/>
              <a:gd name="connsiteX2" fmla="*/ 1435588 w 4881430"/>
              <a:gd name="connsiteY2" fmla="*/ 253837 h 4772970"/>
              <a:gd name="connsiteX3" fmla="*/ 2692821 w 4881430"/>
              <a:gd name="connsiteY3" fmla="*/ 107146 h 4772970"/>
              <a:gd name="connsiteX4" fmla="*/ 4661921 w 4881430"/>
              <a:gd name="connsiteY4" fmla="*/ 1713478 h 4772970"/>
              <a:gd name="connsiteX5" fmla="*/ 4675715 w 4881430"/>
              <a:gd name="connsiteY5" fmla="*/ 2737882 h 4772970"/>
              <a:gd name="connsiteX6" fmla="*/ 2911685 w 4881430"/>
              <a:gd name="connsiteY6" fmla="*/ 4605586 h 4772970"/>
              <a:gd name="connsiteX7" fmla="*/ 122040 w 4881430"/>
              <a:gd name="connsiteY7" fmla="*/ 4358358 h 4772970"/>
              <a:gd name="connsiteX8" fmla="*/ 67 w 4881430"/>
              <a:gd name="connsiteY8" fmla="*/ 2416746 h 4772970"/>
              <a:gd name="connsiteX0" fmla="*/ 197658 w 5079021"/>
              <a:gd name="connsiteY0" fmla="*/ 2416746 h 5000290"/>
              <a:gd name="connsiteX1" fmla="*/ 1333385 w 5079021"/>
              <a:gd name="connsiteY1" fmla="*/ 823343 h 5000290"/>
              <a:gd name="connsiteX2" fmla="*/ 1633179 w 5079021"/>
              <a:gd name="connsiteY2" fmla="*/ 253837 h 5000290"/>
              <a:gd name="connsiteX3" fmla="*/ 2890412 w 5079021"/>
              <a:gd name="connsiteY3" fmla="*/ 107146 h 5000290"/>
              <a:gd name="connsiteX4" fmla="*/ 4859512 w 5079021"/>
              <a:gd name="connsiteY4" fmla="*/ 1713478 h 5000290"/>
              <a:gd name="connsiteX5" fmla="*/ 4873306 w 5079021"/>
              <a:gd name="connsiteY5" fmla="*/ 2737882 h 5000290"/>
              <a:gd name="connsiteX6" fmla="*/ 3109276 w 5079021"/>
              <a:gd name="connsiteY6" fmla="*/ 4605586 h 5000290"/>
              <a:gd name="connsiteX7" fmla="*/ 0 w 5079021"/>
              <a:gd name="connsiteY7" fmla="*/ 4906298 h 5000290"/>
              <a:gd name="connsiteX8" fmla="*/ 197658 w 5079021"/>
              <a:gd name="connsiteY8" fmla="*/ 2416746 h 5000290"/>
              <a:gd name="connsiteX0" fmla="*/ 627 w 5084677"/>
              <a:gd name="connsiteY0" fmla="*/ 2563794 h 5000290"/>
              <a:gd name="connsiteX1" fmla="*/ 1339041 w 5084677"/>
              <a:gd name="connsiteY1" fmla="*/ 823343 h 5000290"/>
              <a:gd name="connsiteX2" fmla="*/ 1638835 w 5084677"/>
              <a:gd name="connsiteY2" fmla="*/ 253837 h 5000290"/>
              <a:gd name="connsiteX3" fmla="*/ 2896068 w 5084677"/>
              <a:gd name="connsiteY3" fmla="*/ 107146 h 5000290"/>
              <a:gd name="connsiteX4" fmla="*/ 4865168 w 5084677"/>
              <a:gd name="connsiteY4" fmla="*/ 1713478 h 5000290"/>
              <a:gd name="connsiteX5" fmla="*/ 4878962 w 5084677"/>
              <a:gd name="connsiteY5" fmla="*/ 2737882 h 5000290"/>
              <a:gd name="connsiteX6" fmla="*/ 3114932 w 5084677"/>
              <a:gd name="connsiteY6" fmla="*/ 4605586 h 5000290"/>
              <a:gd name="connsiteX7" fmla="*/ 5656 w 5084677"/>
              <a:gd name="connsiteY7" fmla="*/ 4906298 h 5000290"/>
              <a:gd name="connsiteX8" fmla="*/ 627 w 5084677"/>
              <a:gd name="connsiteY8" fmla="*/ 2563794 h 5000290"/>
              <a:gd name="connsiteX0" fmla="*/ 20 w 5084070"/>
              <a:gd name="connsiteY0" fmla="*/ 2563794 h 4772970"/>
              <a:gd name="connsiteX1" fmla="*/ 1338434 w 5084070"/>
              <a:gd name="connsiteY1" fmla="*/ 823343 h 4772970"/>
              <a:gd name="connsiteX2" fmla="*/ 1638228 w 5084070"/>
              <a:gd name="connsiteY2" fmla="*/ 253837 h 4772970"/>
              <a:gd name="connsiteX3" fmla="*/ 2895461 w 5084070"/>
              <a:gd name="connsiteY3" fmla="*/ 107146 h 4772970"/>
              <a:gd name="connsiteX4" fmla="*/ 4864561 w 5084070"/>
              <a:gd name="connsiteY4" fmla="*/ 1713478 h 4772970"/>
              <a:gd name="connsiteX5" fmla="*/ 4878355 w 5084070"/>
              <a:gd name="connsiteY5" fmla="*/ 2737882 h 4772970"/>
              <a:gd name="connsiteX6" fmla="*/ 3114325 w 5084070"/>
              <a:gd name="connsiteY6" fmla="*/ 4605586 h 4772970"/>
              <a:gd name="connsiteX7" fmla="*/ 438243 w 5084070"/>
              <a:gd name="connsiteY7" fmla="*/ 4465156 h 4772970"/>
              <a:gd name="connsiteX8" fmla="*/ 20 w 5084070"/>
              <a:gd name="connsiteY8" fmla="*/ 2563794 h 4772970"/>
              <a:gd name="connsiteX0" fmla="*/ 881 w 5084931"/>
              <a:gd name="connsiteY0" fmla="*/ 2563794 h 4985355"/>
              <a:gd name="connsiteX1" fmla="*/ 1339295 w 5084931"/>
              <a:gd name="connsiteY1" fmla="*/ 823343 h 4985355"/>
              <a:gd name="connsiteX2" fmla="*/ 1639089 w 5084931"/>
              <a:gd name="connsiteY2" fmla="*/ 253837 h 4985355"/>
              <a:gd name="connsiteX3" fmla="*/ 2896322 w 5084931"/>
              <a:gd name="connsiteY3" fmla="*/ 107146 h 4985355"/>
              <a:gd name="connsiteX4" fmla="*/ 4865422 w 5084931"/>
              <a:gd name="connsiteY4" fmla="*/ 1713478 h 4985355"/>
              <a:gd name="connsiteX5" fmla="*/ 4879216 w 5084931"/>
              <a:gd name="connsiteY5" fmla="*/ 2737882 h 4985355"/>
              <a:gd name="connsiteX6" fmla="*/ 3115186 w 5084931"/>
              <a:gd name="connsiteY6" fmla="*/ 4605586 h 4985355"/>
              <a:gd name="connsiteX7" fmla="*/ 1936 w 5084931"/>
              <a:gd name="connsiteY7" fmla="*/ 4890402 h 4985355"/>
              <a:gd name="connsiteX8" fmla="*/ 881 w 5084931"/>
              <a:gd name="connsiteY8" fmla="*/ 2563794 h 4985355"/>
              <a:gd name="connsiteX0" fmla="*/ 881 w 5084931"/>
              <a:gd name="connsiteY0" fmla="*/ 2563794 h 4890402"/>
              <a:gd name="connsiteX1" fmla="*/ 1339295 w 5084931"/>
              <a:gd name="connsiteY1" fmla="*/ 823343 h 4890402"/>
              <a:gd name="connsiteX2" fmla="*/ 1639089 w 5084931"/>
              <a:gd name="connsiteY2" fmla="*/ 253837 h 4890402"/>
              <a:gd name="connsiteX3" fmla="*/ 2896322 w 5084931"/>
              <a:gd name="connsiteY3" fmla="*/ 107146 h 4890402"/>
              <a:gd name="connsiteX4" fmla="*/ 4865422 w 5084931"/>
              <a:gd name="connsiteY4" fmla="*/ 1713478 h 4890402"/>
              <a:gd name="connsiteX5" fmla="*/ 4879216 w 5084931"/>
              <a:gd name="connsiteY5" fmla="*/ 2737882 h 4890402"/>
              <a:gd name="connsiteX6" fmla="*/ 3115186 w 5084931"/>
              <a:gd name="connsiteY6" fmla="*/ 4605586 h 4890402"/>
              <a:gd name="connsiteX7" fmla="*/ 1936 w 5084931"/>
              <a:gd name="connsiteY7" fmla="*/ 4890402 h 4890402"/>
              <a:gd name="connsiteX8" fmla="*/ 881 w 5084931"/>
              <a:gd name="connsiteY8" fmla="*/ 2563794 h 4890402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90993"/>
              <a:gd name="connsiteX1" fmla="*/ 1339295 w 5084931"/>
              <a:gd name="connsiteY1" fmla="*/ 823343 h 5090993"/>
              <a:gd name="connsiteX2" fmla="*/ 1639089 w 5084931"/>
              <a:gd name="connsiteY2" fmla="*/ 253837 h 5090993"/>
              <a:gd name="connsiteX3" fmla="*/ 2896322 w 5084931"/>
              <a:gd name="connsiteY3" fmla="*/ 107146 h 5090993"/>
              <a:gd name="connsiteX4" fmla="*/ 4865422 w 5084931"/>
              <a:gd name="connsiteY4" fmla="*/ 1713478 h 5090993"/>
              <a:gd name="connsiteX5" fmla="*/ 4879216 w 5084931"/>
              <a:gd name="connsiteY5" fmla="*/ 2737882 h 5090993"/>
              <a:gd name="connsiteX6" fmla="*/ 3150955 w 5084931"/>
              <a:gd name="connsiteY6" fmla="*/ 4935450 h 5090993"/>
              <a:gd name="connsiteX7" fmla="*/ 1936 w 5084931"/>
              <a:gd name="connsiteY7" fmla="*/ 4918221 h 5090993"/>
              <a:gd name="connsiteX8" fmla="*/ 881 w 5084931"/>
              <a:gd name="connsiteY8" fmla="*/ 2563794 h 5090993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39032 w 5084931"/>
              <a:gd name="connsiteY6" fmla="*/ 4911604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45378"/>
              <a:gd name="connsiteY0" fmla="*/ 2563794 h 4918221"/>
              <a:gd name="connsiteX1" fmla="*/ 1339295 w 5145378"/>
              <a:gd name="connsiteY1" fmla="*/ 823343 h 4918221"/>
              <a:gd name="connsiteX2" fmla="*/ 1639089 w 5145378"/>
              <a:gd name="connsiteY2" fmla="*/ 253837 h 4918221"/>
              <a:gd name="connsiteX3" fmla="*/ 2896322 w 5145378"/>
              <a:gd name="connsiteY3" fmla="*/ 107146 h 4918221"/>
              <a:gd name="connsiteX4" fmla="*/ 4865422 w 5145378"/>
              <a:gd name="connsiteY4" fmla="*/ 1713478 h 4918221"/>
              <a:gd name="connsiteX5" fmla="*/ 4926908 w 5145378"/>
              <a:gd name="connsiteY5" fmla="*/ 2753779 h 4918221"/>
              <a:gd name="connsiteX6" fmla="*/ 3139032 w 5145378"/>
              <a:gd name="connsiteY6" fmla="*/ 4911604 h 4918221"/>
              <a:gd name="connsiteX7" fmla="*/ 1936 w 5145378"/>
              <a:gd name="connsiteY7" fmla="*/ 4918221 h 4918221"/>
              <a:gd name="connsiteX8" fmla="*/ 881 w 5145378"/>
              <a:gd name="connsiteY8" fmla="*/ 2563794 h 4918221"/>
              <a:gd name="connsiteX0" fmla="*/ 881 w 5052584"/>
              <a:gd name="connsiteY0" fmla="*/ 2563794 h 4918221"/>
              <a:gd name="connsiteX1" fmla="*/ 1339295 w 5052584"/>
              <a:gd name="connsiteY1" fmla="*/ 823343 h 4918221"/>
              <a:gd name="connsiteX2" fmla="*/ 1639089 w 5052584"/>
              <a:gd name="connsiteY2" fmla="*/ 253837 h 4918221"/>
              <a:gd name="connsiteX3" fmla="*/ 2896322 w 5052584"/>
              <a:gd name="connsiteY3" fmla="*/ 107146 h 4918221"/>
              <a:gd name="connsiteX4" fmla="*/ 4551456 w 5052584"/>
              <a:gd name="connsiteY4" fmla="*/ 1892319 h 4918221"/>
              <a:gd name="connsiteX5" fmla="*/ 4926908 w 5052584"/>
              <a:gd name="connsiteY5" fmla="*/ 2753779 h 4918221"/>
              <a:gd name="connsiteX6" fmla="*/ 3139032 w 5052584"/>
              <a:gd name="connsiteY6" fmla="*/ 4911604 h 4918221"/>
              <a:gd name="connsiteX7" fmla="*/ 1936 w 5052584"/>
              <a:gd name="connsiteY7" fmla="*/ 4918221 h 4918221"/>
              <a:gd name="connsiteX8" fmla="*/ 881 w 5052584"/>
              <a:gd name="connsiteY8" fmla="*/ 2563794 h 4918221"/>
              <a:gd name="connsiteX0" fmla="*/ 881 w 5105592"/>
              <a:gd name="connsiteY0" fmla="*/ 2563794 h 4918221"/>
              <a:gd name="connsiteX1" fmla="*/ 1339295 w 5105592"/>
              <a:gd name="connsiteY1" fmla="*/ 823343 h 4918221"/>
              <a:gd name="connsiteX2" fmla="*/ 1639089 w 5105592"/>
              <a:gd name="connsiteY2" fmla="*/ 253837 h 4918221"/>
              <a:gd name="connsiteX3" fmla="*/ 2896322 w 5105592"/>
              <a:gd name="connsiteY3" fmla="*/ 107146 h 4918221"/>
              <a:gd name="connsiteX4" fmla="*/ 4762091 w 5105592"/>
              <a:gd name="connsiteY4" fmla="*/ 1641941 h 4918221"/>
              <a:gd name="connsiteX5" fmla="*/ 4926908 w 5105592"/>
              <a:gd name="connsiteY5" fmla="*/ 2753779 h 4918221"/>
              <a:gd name="connsiteX6" fmla="*/ 3139032 w 5105592"/>
              <a:gd name="connsiteY6" fmla="*/ 4911604 h 4918221"/>
              <a:gd name="connsiteX7" fmla="*/ 1936 w 5105592"/>
              <a:gd name="connsiteY7" fmla="*/ 4918221 h 4918221"/>
              <a:gd name="connsiteX8" fmla="*/ 881 w 5105592"/>
              <a:gd name="connsiteY8" fmla="*/ 2563794 h 4918221"/>
              <a:gd name="connsiteX0" fmla="*/ 881 w 5133565"/>
              <a:gd name="connsiteY0" fmla="*/ 2563794 h 4918221"/>
              <a:gd name="connsiteX1" fmla="*/ 1339295 w 5133565"/>
              <a:gd name="connsiteY1" fmla="*/ 823343 h 4918221"/>
              <a:gd name="connsiteX2" fmla="*/ 1639089 w 5133565"/>
              <a:gd name="connsiteY2" fmla="*/ 253837 h 4918221"/>
              <a:gd name="connsiteX3" fmla="*/ 2896322 w 5133565"/>
              <a:gd name="connsiteY3" fmla="*/ 107146 h 4918221"/>
              <a:gd name="connsiteX4" fmla="*/ 4837602 w 5133565"/>
              <a:gd name="connsiteY4" fmla="*/ 1713478 h 4918221"/>
              <a:gd name="connsiteX5" fmla="*/ 4926908 w 5133565"/>
              <a:gd name="connsiteY5" fmla="*/ 2753779 h 4918221"/>
              <a:gd name="connsiteX6" fmla="*/ 3139032 w 5133565"/>
              <a:gd name="connsiteY6" fmla="*/ 4911604 h 4918221"/>
              <a:gd name="connsiteX7" fmla="*/ 1936 w 5133565"/>
              <a:gd name="connsiteY7" fmla="*/ 4918221 h 4918221"/>
              <a:gd name="connsiteX8" fmla="*/ 881 w 5133565"/>
              <a:gd name="connsiteY8" fmla="*/ 2563794 h 4918221"/>
              <a:gd name="connsiteX0" fmla="*/ 881 w 5124103"/>
              <a:gd name="connsiteY0" fmla="*/ 2563794 h 4918221"/>
              <a:gd name="connsiteX1" fmla="*/ 1339295 w 5124103"/>
              <a:gd name="connsiteY1" fmla="*/ 823343 h 4918221"/>
              <a:gd name="connsiteX2" fmla="*/ 1639089 w 5124103"/>
              <a:gd name="connsiteY2" fmla="*/ 253837 h 4918221"/>
              <a:gd name="connsiteX3" fmla="*/ 2896322 w 5124103"/>
              <a:gd name="connsiteY3" fmla="*/ 107146 h 4918221"/>
              <a:gd name="connsiteX4" fmla="*/ 4813756 w 5124103"/>
              <a:gd name="connsiteY4" fmla="*/ 1955907 h 4918221"/>
              <a:gd name="connsiteX5" fmla="*/ 4926908 w 5124103"/>
              <a:gd name="connsiteY5" fmla="*/ 2753779 h 4918221"/>
              <a:gd name="connsiteX6" fmla="*/ 3139032 w 5124103"/>
              <a:gd name="connsiteY6" fmla="*/ 4911604 h 4918221"/>
              <a:gd name="connsiteX7" fmla="*/ 1936 w 5124103"/>
              <a:gd name="connsiteY7" fmla="*/ 4918221 h 4918221"/>
              <a:gd name="connsiteX8" fmla="*/ 881 w 5124103"/>
              <a:gd name="connsiteY8" fmla="*/ 2563794 h 4918221"/>
              <a:gd name="connsiteX0" fmla="*/ 881 w 5122584"/>
              <a:gd name="connsiteY0" fmla="*/ 2563794 h 4918221"/>
              <a:gd name="connsiteX1" fmla="*/ 1339295 w 5122584"/>
              <a:gd name="connsiteY1" fmla="*/ 823343 h 4918221"/>
              <a:gd name="connsiteX2" fmla="*/ 1639089 w 5122584"/>
              <a:gd name="connsiteY2" fmla="*/ 253837 h 4918221"/>
              <a:gd name="connsiteX3" fmla="*/ 2896322 w 5122584"/>
              <a:gd name="connsiteY3" fmla="*/ 107146 h 4918221"/>
              <a:gd name="connsiteX4" fmla="*/ 4809782 w 5122584"/>
              <a:gd name="connsiteY4" fmla="*/ 1677710 h 4918221"/>
              <a:gd name="connsiteX5" fmla="*/ 4926908 w 5122584"/>
              <a:gd name="connsiteY5" fmla="*/ 2753779 h 4918221"/>
              <a:gd name="connsiteX6" fmla="*/ 3139032 w 5122584"/>
              <a:gd name="connsiteY6" fmla="*/ 4911604 h 4918221"/>
              <a:gd name="connsiteX7" fmla="*/ 1936 w 5122584"/>
              <a:gd name="connsiteY7" fmla="*/ 4918221 h 4918221"/>
              <a:gd name="connsiteX8" fmla="*/ 881 w 5122584"/>
              <a:gd name="connsiteY8" fmla="*/ 2563794 h 4918221"/>
              <a:gd name="connsiteX0" fmla="*/ 881 w 5154949"/>
              <a:gd name="connsiteY0" fmla="*/ 2563794 h 4918221"/>
              <a:gd name="connsiteX1" fmla="*/ 1339295 w 5154949"/>
              <a:gd name="connsiteY1" fmla="*/ 823343 h 4918221"/>
              <a:gd name="connsiteX2" fmla="*/ 1639089 w 5154949"/>
              <a:gd name="connsiteY2" fmla="*/ 253837 h 4918221"/>
              <a:gd name="connsiteX3" fmla="*/ 2896322 w 5154949"/>
              <a:gd name="connsiteY3" fmla="*/ 107146 h 4918221"/>
              <a:gd name="connsiteX4" fmla="*/ 4809782 w 5154949"/>
              <a:gd name="connsiteY4" fmla="*/ 1677710 h 4918221"/>
              <a:gd name="connsiteX5" fmla="*/ 4926908 w 5154949"/>
              <a:gd name="connsiteY5" fmla="*/ 2753779 h 4918221"/>
              <a:gd name="connsiteX6" fmla="*/ 3139032 w 5154949"/>
              <a:gd name="connsiteY6" fmla="*/ 4911604 h 4918221"/>
              <a:gd name="connsiteX7" fmla="*/ 1936 w 5154949"/>
              <a:gd name="connsiteY7" fmla="*/ 4918221 h 4918221"/>
              <a:gd name="connsiteX8" fmla="*/ 881 w 51549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52020"/>
              <a:gd name="connsiteY0" fmla="*/ 2563794 h 4918221"/>
              <a:gd name="connsiteX1" fmla="*/ 1339295 w 5152020"/>
              <a:gd name="connsiteY1" fmla="*/ 823343 h 4918221"/>
              <a:gd name="connsiteX2" fmla="*/ 1639089 w 5152020"/>
              <a:gd name="connsiteY2" fmla="*/ 253837 h 4918221"/>
              <a:gd name="connsiteX3" fmla="*/ 2951961 w 5152020"/>
              <a:gd name="connsiteY3" fmla="*/ 158811 h 4918221"/>
              <a:gd name="connsiteX4" fmla="*/ 4809782 w 5152020"/>
              <a:gd name="connsiteY4" fmla="*/ 1677710 h 4918221"/>
              <a:gd name="connsiteX5" fmla="*/ 4926908 w 5152020"/>
              <a:gd name="connsiteY5" fmla="*/ 2753779 h 4918221"/>
              <a:gd name="connsiteX6" fmla="*/ 3139032 w 5152020"/>
              <a:gd name="connsiteY6" fmla="*/ 4911604 h 4918221"/>
              <a:gd name="connsiteX7" fmla="*/ 1936 w 5152020"/>
              <a:gd name="connsiteY7" fmla="*/ 4918221 h 4918221"/>
              <a:gd name="connsiteX8" fmla="*/ 881 w 5152020"/>
              <a:gd name="connsiteY8" fmla="*/ 2563794 h 4918221"/>
              <a:gd name="connsiteX0" fmla="*/ 881 w 5148289"/>
              <a:gd name="connsiteY0" fmla="*/ 2563794 h 4918221"/>
              <a:gd name="connsiteX1" fmla="*/ 1339295 w 5148289"/>
              <a:gd name="connsiteY1" fmla="*/ 823343 h 4918221"/>
              <a:gd name="connsiteX2" fmla="*/ 1639089 w 5148289"/>
              <a:gd name="connsiteY2" fmla="*/ 253837 h 4918221"/>
              <a:gd name="connsiteX3" fmla="*/ 2951961 w 5148289"/>
              <a:gd name="connsiteY3" fmla="*/ 158811 h 4918221"/>
              <a:gd name="connsiteX4" fmla="*/ 4809782 w 5148289"/>
              <a:gd name="connsiteY4" fmla="*/ 1677710 h 4918221"/>
              <a:gd name="connsiteX5" fmla="*/ 4926908 w 5148289"/>
              <a:gd name="connsiteY5" fmla="*/ 2753779 h 4918221"/>
              <a:gd name="connsiteX6" fmla="*/ 3139032 w 5148289"/>
              <a:gd name="connsiteY6" fmla="*/ 4911604 h 4918221"/>
              <a:gd name="connsiteX7" fmla="*/ 1936 w 5148289"/>
              <a:gd name="connsiteY7" fmla="*/ 4918221 h 4918221"/>
              <a:gd name="connsiteX8" fmla="*/ 881 w 5148289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34559 h 4888986"/>
              <a:gd name="connsiteX1" fmla="*/ 1339295 w 5150985"/>
              <a:gd name="connsiteY1" fmla="*/ 794108 h 4888986"/>
              <a:gd name="connsiteX2" fmla="*/ 1666909 w 5150985"/>
              <a:gd name="connsiteY2" fmla="*/ 256397 h 4888986"/>
              <a:gd name="connsiteX3" fmla="*/ 2951961 w 5150985"/>
              <a:gd name="connsiteY3" fmla="*/ 129576 h 4888986"/>
              <a:gd name="connsiteX4" fmla="*/ 4809782 w 5150985"/>
              <a:gd name="connsiteY4" fmla="*/ 1648475 h 4888986"/>
              <a:gd name="connsiteX5" fmla="*/ 4926908 w 5150985"/>
              <a:gd name="connsiteY5" fmla="*/ 2724544 h 4888986"/>
              <a:gd name="connsiteX6" fmla="*/ 3139032 w 5150985"/>
              <a:gd name="connsiteY6" fmla="*/ 4882369 h 4888986"/>
              <a:gd name="connsiteX7" fmla="*/ 1936 w 5150985"/>
              <a:gd name="connsiteY7" fmla="*/ 4888986 h 4888986"/>
              <a:gd name="connsiteX8" fmla="*/ 881 w 5150985"/>
              <a:gd name="connsiteY8" fmla="*/ 2534559 h 4888986"/>
              <a:gd name="connsiteX0" fmla="*/ 881 w 5150985"/>
              <a:gd name="connsiteY0" fmla="*/ 2653329 h 5007756"/>
              <a:gd name="connsiteX1" fmla="*/ 1339295 w 5150985"/>
              <a:gd name="connsiteY1" fmla="*/ 912878 h 5007756"/>
              <a:gd name="connsiteX2" fmla="*/ 1666909 w 5150985"/>
              <a:gd name="connsiteY2" fmla="*/ 375167 h 5007756"/>
              <a:gd name="connsiteX3" fmla="*/ 2951961 w 5150985"/>
              <a:gd name="connsiteY3" fmla="*/ 248346 h 5007756"/>
              <a:gd name="connsiteX4" fmla="*/ 4809782 w 5150985"/>
              <a:gd name="connsiteY4" fmla="*/ 1767245 h 5007756"/>
              <a:gd name="connsiteX5" fmla="*/ 4926908 w 5150985"/>
              <a:gd name="connsiteY5" fmla="*/ 2843314 h 5007756"/>
              <a:gd name="connsiteX6" fmla="*/ 3139032 w 5150985"/>
              <a:gd name="connsiteY6" fmla="*/ 5001139 h 5007756"/>
              <a:gd name="connsiteX7" fmla="*/ 1936 w 5150985"/>
              <a:gd name="connsiteY7" fmla="*/ 5007756 h 5007756"/>
              <a:gd name="connsiteX8" fmla="*/ 881 w 5150985"/>
              <a:gd name="connsiteY8" fmla="*/ 2653329 h 5007756"/>
              <a:gd name="connsiteX0" fmla="*/ 881 w 5150985"/>
              <a:gd name="connsiteY0" fmla="*/ 2578236 h 4932663"/>
              <a:gd name="connsiteX1" fmla="*/ 1339295 w 5150985"/>
              <a:gd name="connsiteY1" fmla="*/ 837785 h 4932663"/>
              <a:gd name="connsiteX2" fmla="*/ 1698703 w 5150985"/>
              <a:gd name="connsiteY2" fmla="*/ 435199 h 4932663"/>
              <a:gd name="connsiteX3" fmla="*/ 2951961 w 5150985"/>
              <a:gd name="connsiteY3" fmla="*/ 173253 h 4932663"/>
              <a:gd name="connsiteX4" fmla="*/ 4809782 w 5150985"/>
              <a:gd name="connsiteY4" fmla="*/ 1692152 h 4932663"/>
              <a:gd name="connsiteX5" fmla="*/ 4926908 w 5150985"/>
              <a:gd name="connsiteY5" fmla="*/ 2768221 h 4932663"/>
              <a:gd name="connsiteX6" fmla="*/ 3139032 w 5150985"/>
              <a:gd name="connsiteY6" fmla="*/ 4926046 h 4932663"/>
              <a:gd name="connsiteX7" fmla="*/ 1936 w 5150985"/>
              <a:gd name="connsiteY7" fmla="*/ 4932663 h 4932663"/>
              <a:gd name="connsiteX8" fmla="*/ 881 w 5150985"/>
              <a:gd name="connsiteY8" fmla="*/ 2578236 h 4932663"/>
              <a:gd name="connsiteX0" fmla="*/ 881 w 5150985"/>
              <a:gd name="connsiteY0" fmla="*/ 2667984 h 5022411"/>
              <a:gd name="connsiteX1" fmla="*/ 1339295 w 5150985"/>
              <a:gd name="connsiteY1" fmla="*/ 927533 h 5022411"/>
              <a:gd name="connsiteX2" fmla="*/ 1662935 w 5150985"/>
              <a:gd name="connsiteY2" fmla="*/ 365977 h 5022411"/>
              <a:gd name="connsiteX3" fmla="*/ 2951961 w 5150985"/>
              <a:gd name="connsiteY3" fmla="*/ 263001 h 5022411"/>
              <a:gd name="connsiteX4" fmla="*/ 4809782 w 5150985"/>
              <a:gd name="connsiteY4" fmla="*/ 1781900 h 5022411"/>
              <a:gd name="connsiteX5" fmla="*/ 4926908 w 5150985"/>
              <a:gd name="connsiteY5" fmla="*/ 2857969 h 5022411"/>
              <a:gd name="connsiteX6" fmla="*/ 3139032 w 5150985"/>
              <a:gd name="connsiteY6" fmla="*/ 5015794 h 5022411"/>
              <a:gd name="connsiteX7" fmla="*/ 1936 w 5150985"/>
              <a:gd name="connsiteY7" fmla="*/ 5022411 h 5022411"/>
              <a:gd name="connsiteX8" fmla="*/ 881 w 5150985"/>
              <a:gd name="connsiteY8" fmla="*/ 2667984 h 5022411"/>
              <a:gd name="connsiteX0" fmla="*/ 881 w 5150985"/>
              <a:gd name="connsiteY0" fmla="*/ 2658367 h 5012794"/>
              <a:gd name="connsiteX1" fmla="*/ 1339295 w 5150985"/>
              <a:gd name="connsiteY1" fmla="*/ 917916 h 5012794"/>
              <a:gd name="connsiteX2" fmla="*/ 1662935 w 5150985"/>
              <a:gd name="connsiteY2" fmla="*/ 356360 h 5012794"/>
              <a:gd name="connsiteX3" fmla="*/ 2951961 w 5150985"/>
              <a:gd name="connsiteY3" fmla="*/ 253384 h 5012794"/>
              <a:gd name="connsiteX4" fmla="*/ 4809782 w 5150985"/>
              <a:gd name="connsiteY4" fmla="*/ 1772283 h 5012794"/>
              <a:gd name="connsiteX5" fmla="*/ 4926908 w 5150985"/>
              <a:gd name="connsiteY5" fmla="*/ 2848352 h 5012794"/>
              <a:gd name="connsiteX6" fmla="*/ 3139032 w 5150985"/>
              <a:gd name="connsiteY6" fmla="*/ 5006177 h 5012794"/>
              <a:gd name="connsiteX7" fmla="*/ 1936 w 5150985"/>
              <a:gd name="connsiteY7" fmla="*/ 5012794 h 5012794"/>
              <a:gd name="connsiteX8" fmla="*/ 881 w 5150985"/>
              <a:gd name="connsiteY8" fmla="*/ 2658367 h 5012794"/>
              <a:gd name="connsiteX0" fmla="*/ 881 w 5150985"/>
              <a:gd name="connsiteY0" fmla="*/ 2680771 h 5035198"/>
              <a:gd name="connsiteX1" fmla="*/ 1339295 w 5150985"/>
              <a:gd name="connsiteY1" fmla="*/ 940320 h 5035198"/>
              <a:gd name="connsiteX2" fmla="*/ 1662935 w 5150985"/>
              <a:gd name="connsiteY2" fmla="*/ 378764 h 5035198"/>
              <a:gd name="connsiteX3" fmla="*/ 2951961 w 5150985"/>
              <a:gd name="connsiteY3" fmla="*/ 275788 h 5035198"/>
              <a:gd name="connsiteX4" fmla="*/ 4809782 w 5150985"/>
              <a:gd name="connsiteY4" fmla="*/ 1794687 h 5035198"/>
              <a:gd name="connsiteX5" fmla="*/ 4926908 w 5150985"/>
              <a:gd name="connsiteY5" fmla="*/ 2870756 h 5035198"/>
              <a:gd name="connsiteX6" fmla="*/ 3139032 w 5150985"/>
              <a:gd name="connsiteY6" fmla="*/ 5028581 h 5035198"/>
              <a:gd name="connsiteX7" fmla="*/ 1936 w 5150985"/>
              <a:gd name="connsiteY7" fmla="*/ 5035198 h 5035198"/>
              <a:gd name="connsiteX8" fmla="*/ 881 w 5150985"/>
              <a:gd name="connsiteY8" fmla="*/ 2680771 h 5035198"/>
              <a:gd name="connsiteX0" fmla="*/ 881 w 5122178"/>
              <a:gd name="connsiteY0" fmla="*/ 2702207 h 5056634"/>
              <a:gd name="connsiteX1" fmla="*/ 1339295 w 5122178"/>
              <a:gd name="connsiteY1" fmla="*/ 961756 h 5056634"/>
              <a:gd name="connsiteX2" fmla="*/ 1662935 w 5122178"/>
              <a:gd name="connsiteY2" fmla="*/ 400200 h 5056634"/>
              <a:gd name="connsiteX3" fmla="*/ 2904270 w 5122178"/>
              <a:gd name="connsiteY3" fmla="*/ 253507 h 5056634"/>
              <a:gd name="connsiteX4" fmla="*/ 4809782 w 5122178"/>
              <a:gd name="connsiteY4" fmla="*/ 1816123 h 5056634"/>
              <a:gd name="connsiteX5" fmla="*/ 4926908 w 5122178"/>
              <a:gd name="connsiteY5" fmla="*/ 2892192 h 5056634"/>
              <a:gd name="connsiteX6" fmla="*/ 3139032 w 5122178"/>
              <a:gd name="connsiteY6" fmla="*/ 5050017 h 5056634"/>
              <a:gd name="connsiteX7" fmla="*/ 1936 w 5122178"/>
              <a:gd name="connsiteY7" fmla="*/ 5056634 h 5056634"/>
              <a:gd name="connsiteX8" fmla="*/ 881 w 5122178"/>
              <a:gd name="connsiteY8" fmla="*/ 2702207 h 5056634"/>
              <a:gd name="connsiteX0" fmla="*/ 881 w 5122178"/>
              <a:gd name="connsiteY0" fmla="*/ 2706672 h 5061099"/>
              <a:gd name="connsiteX1" fmla="*/ 1339295 w 5122178"/>
              <a:gd name="connsiteY1" fmla="*/ 966221 h 5061099"/>
              <a:gd name="connsiteX2" fmla="*/ 1662935 w 5122178"/>
              <a:gd name="connsiteY2" fmla="*/ 404665 h 5061099"/>
              <a:gd name="connsiteX3" fmla="*/ 2904270 w 5122178"/>
              <a:gd name="connsiteY3" fmla="*/ 257972 h 5061099"/>
              <a:gd name="connsiteX4" fmla="*/ 4809782 w 5122178"/>
              <a:gd name="connsiteY4" fmla="*/ 1820588 h 5061099"/>
              <a:gd name="connsiteX5" fmla="*/ 4926908 w 5122178"/>
              <a:gd name="connsiteY5" fmla="*/ 2896657 h 5061099"/>
              <a:gd name="connsiteX6" fmla="*/ 3139032 w 5122178"/>
              <a:gd name="connsiteY6" fmla="*/ 5054482 h 5061099"/>
              <a:gd name="connsiteX7" fmla="*/ 1936 w 5122178"/>
              <a:gd name="connsiteY7" fmla="*/ 5061099 h 5061099"/>
              <a:gd name="connsiteX8" fmla="*/ 881 w 5122178"/>
              <a:gd name="connsiteY8" fmla="*/ 2706672 h 5061099"/>
              <a:gd name="connsiteX0" fmla="*/ 881 w 5150382"/>
              <a:gd name="connsiteY0" fmla="*/ 2706672 h 5061099"/>
              <a:gd name="connsiteX1" fmla="*/ 1339295 w 5150382"/>
              <a:gd name="connsiteY1" fmla="*/ 966221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229924 w 5150382"/>
              <a:gd name="connsiteY6" fmla="*/ 4933291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37 w 5149538"/>
              <a:gd name="connsiteY0" fmla="*/ 2706672 h 4933291"/>
              <a:gd name="connsiteX1" fmla="*/ 1262941 w 5149538"/>
              <a:gd name="connsiteY1" fmla="*/ 970195 h 4933291"/>
              <a:gd name="connsiteX2" fmla="*/ 1662091 w 5149538"/>
              <a:gd name="connsiteY2" fmla="*/ 404665 h 4933291"/>
              <a:gd name="connsiteX3" fmla="*/ 2903426 w 5149538"/>
              <a:gd name="connsiteY3" fmla="*/ 257972 h 4933291"/>
              <a:gd name="connsiteX4" fmla="*/ 4808938 w 5149538"/>
              <a:gd name="connsiteY4" fmla="*/ 1820588 h 4933291"/>
              <a:gd name="connsiteX5" fmla="*/ 4926064 w 5149538"/>
              <a:gd name="connsiteY5" fmla="*/ 2896657 h 4933291"/>
              <a:gd name="connsiteX6" fmla="*/ 3229080 w 5149538"/>
              <a:gd name="connsiteY6" fmla="*/ 4933291 h 4933291"/>
              <a:gd name="connsiteX7" fmla="*/ 233375 w 5149538"/>
              <a:gd name="connsiteY7" fmla="*/ 3404818 h 4933291"/>
              <a:gd name="connsiteX8" fmla="*/ 37 w 5149538"/>
              <a:gd name="connsiteY8" fmla="*/ 2706672 h 4933291"/>
              <a:gd name="connsiteX0" fmla="*/ 881 w 5150382"/>
              <a:gd name="connsiteY0" fmla="*/ 2706672 h 4933291"/>
              <a:gd name="connsiteX1" fmla="*/ 1263785 w 5150382"/>
              <a:gd name="connsiteY1" fmla="*/ 970195 h 4933291"/>
              <a:gd name="connsiteX2" fmla="*/ 1662935 w 5150382"/>
              <a:gd name="connsiteY2" fmla="*/ 404665 h 4933291"/>
              <a:gd name="connsiteX3" fmla="*/ 2904270 w 5150382"/>
              <a:gd name="connsiteY3" fmla="*/ 257972 h 4933291"/>
              <a:gd name="connsiteX4" fmla="*/ 4809782 w 5150382"/>
              <a:gd name="connsiteY4" fmla="*/ 1820588 h 4933291"/>
              <a:gd name="connsiteX5" fmla="*/ 4926908 w 5150382"/>
              <a:gd name="connsiteY5" fmla="*/ 2896657 h 4933291"/>
              <a:gd name="connsiteX6" fmla="*/ 3229924 w 5150382"/>
              <a:gd name="connsiteY6" fmla="*/ 4933291 h 4933291"/>
              <a:gd name="connsiteX7" fmla="*/ 1936 w 5150382"/>
              <a:gd name="connsiteY7" fmla="*/ 3606803 h 4933291"/>
              <a:gd name="connsiteX8" fmla="*/ 881 w 5150382"/>
              <a:gd name="connsiteY8" fmla="*/ 2706672 h 4933291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4481"/>
              <a:gd name="connsiteY0" fmla="*/ 2706672 h 3610286"/>
              <a:gd name="connsiteX1" fmla="*/ 1263785 w 5154481"/>
              <a:gd name="connsiteY1" fmla="*/ 970195 h 3610286"/>
              <a:gd name="connsiteX2" fmla="*/ 1662935 w 5154481"/>
              <a:gd name="connsiteY2" fmla="*/ 404665 h 3610286"/>
              <a:gd name="connsiteX3" fmla="*/ 2904270 w 5154481"/>
              <a:gd name="connsiteY3" fmla="*/ 257972 h 3610286"/>
              <a:gd name="connsiteX4" fmla="*/ 4809782 w 5154481"/>
              <a:gd name="connsiteY4" fmla="*/ 1820588 h 3610286"/>
              <a:gd name="connsiteX5" fmla="*/ 4926908 w 5154481"/>
              <a:gd name="connsiteY5" fmla="*/ 2896657 h 3610286"/>
              <a:gd name="connsiteX6" fmla="*/ 4401441 w 5154481"/>
              <a:gd name="connsiteY6" fmla="*/ 3610286 h 3610286"/>
              <a:gd name="connsiteX7" fmla="*/ 1936 w 5154481"/>
              <a:gd name="connsiteY7" fmla="*/ 3606803 h 3610286"/>
              <a:gd name="connsiteX8" fmla="*/ 881 w 5154481"/>
              <a:gd name="connsiteY8" fmla="*/ 2706672 h 3610286"/>
              <a:gd name="connsiteX0" fmla="*/ 881 w 5142162"/>
              <a:gd name="connsiteY0" fmla="*/ 2857783 h 3761397"/>
              <a:gd name="connsiteX1" fmla="*/ 1263785 w 5142162"/>
              <a:gd name="connsiteY1" fmla="*/ 1121306 h 3761397"/>
              <a:gd name="connsiteX2" fmla="*/ 1662935 w 5142162"/>
              <a:gd name="connsiteY2" fmla="*/ 555776 h 3761397"/>
              <a:gd name="connsiteX3" fmla="*/ 2604278 w 5142162"/>
              <a:gd name="connsiteY3" fmla="*/ 164474 h 3761397"/>
              <a:gd name="connsiteX4" fmla="*/ 4809782 w 5142162"/>
              <a:gd name="connsiteY4" fmla="*/ 1971699 h 3761397"/>
              <a:gd name="connsiteX5" fmla="*/ 4926908 w 5142162"/>
              <a:gd name="connsiteY5" fmla="*/ 3047768 h 3761397"/>
              <a:gd name="connsiteX6" fmla="*/ 4401441 w 5142162"/>
              <a:gd name="connsiteY6" fmla="*/ 3761397 h 3761397"/>
              <a:gd name="connsiteX7" fmla="*/ 1936 w 5142162"/>
              <a:gd name="connsiteY7" fmla="*/ 3757914 h 3761397"/>
              <a:gd name="connsiteX8" fmla="*/ 881 w 5142162"/>
              <a:gd name="connsiteY8" fmla="*/ 2857783 h 3761397"/>
              <a:gd name="connsiteX0" fmla="*/ 881 w 5142162"/>
              <a:gd name="connsiteY0" fmla="*/ 2727331 h 3630945"/>
              <a:gd name="connsiteX1" fmla="*/ 1263785 w 5142162"/>
              <a:gd name="connsiteY1" fmla="*/ 990854 h 3630945"/>
              <a:gd name="connsiteX2" fmla="*/ 1662935 w 5142162"/>
              <a:gd name="connsiteY2" fmla="*/ 425324 h 3630945"/>
              <a:gd name="connsiteX3" fmla="*/ 2604278 w 5142162"/>
              <a:gd name="connsiteY3" fmla="*/ 34022 h 3630945"/>
              <a:gd name="connsiteX4" fmla="*/ 4809782 w 5142162"/>
              <a:gd name="connsiteY4" fmla="*/ 1841247 h 3630945"/>
              <a:gd name="connsiteX5" fmla="*/ 4926908 w 5142162"/>
              <a:gd name="connsiteY5" fmla="*/ 2917316 h 3630945"/>
              <a:gd name="connsiteX6" fmla="*/ 4401441 w 5142162"/>
              <a:gd name="connsiteY6" fmla="*/ 3630945 h 3630945"/>
              <a:gd name="connsiteX7" fmla="*/ 1936 w 5142162"/>
              <a:gd name="connsiteY7" fmla="*/ 3627462 h 3630945"/>
              <a:gd name="connsiteX8" fmla="*/ 881 w 5142162"/>
              <a:gd name="connsiteY8" fmla="*/ 2727331 h 3630945"/>
              <a:gd name="connsiteX0" fmla="*/ 881 w 5139684"/>
              <a:gd name="connsiteY0" fmla="*/ 2619396 h 3523010"/>
              <a:gd name="connsiteX1" fmla="*/ 1263785 w 5139684"/>
              <a:gd name="connsiteY1" fmla="*/ 882919 h 3523010"/>
              <a:gd name="connsiteX2" fmla="*/ 1662935 w 5139684"/>
              <a:gd name="connsiteY2" fmla="*/ 317389 h 3523010"/>
              <a:gd name="connsiteX3" fmla="*/ 2650431 w 5139684"/>
              <a:gd name="connsiteY3" fmla="*/ 133774 h 3523010"/>
              <a:gd name="connsiteX4" fmla="*/ 4809782 w 5139684"/>
              <a:gd name="connsiteY4" fmla="*/ 1733312 h 3523010"/>
              <a:gd name="connsiteX5" fmla="*/ 4926908 w 5139684"/>
              <a:gd name="connsiteY5" fmla="*/ 2809381 h 3523010"/>
              <a:gd name="connsiteX6" fmla="*/ 4401441 w 5139684"/>
              <a:gd name="connsiteY6" fmla="*/ 3523010 h 3523010"/>
              <a:gd name="connsiteX7" fmla="*/ 1936 w 5139684"/>
              <a:gd name="connsiteY7" fmla="*/ 3519527 h 3523010"/>
              <a:gd name="connsiteX8" fmla="*/ 881 w 5139684"/>
              <a:gd name="connsiteY8" fmla="*/ 2619396 h 3523010"/>
              <a:gd name="connsiteX0" fmla="*/ 881 w 5139684"/>
              <a:gd name="connsiteY0" fmla="*/ 2658592 h 3562206"/>
              <a:gd name="connsiteX1" fmla="*/ 1263785 w 5139684"/>
              <a:gd name="connsiteY1" fmla="*/ 922115 h 3562206"/>
              <a:gd name="connsiteX2" fmla="*/ 2004463 w 5139684"/>
              <a:gd name="connsiteY2" fmla="*/ 430429 h 3562206"/>
              <a:gd name="connsiteX3" fmla="*/ 2650431 w 5139684"/>
              <a:gd name="connsiteY3" fmla="*/ 172970 h 3562206"/>
              <a:gd name="connsiteX4" fmla="*/ 4809782 w 5139684"/>
              <a:gd name="connsiteY4" fmla="*/ 1772508 h 3562206"/>
              <a:gd name="connsiteX5" fmla="*/ 4926908 w 5139684"/>
              <a:gd name="connsiteY5" fmla="*/ 2848577 h 3562206"/>
              <a:gd name="connsiteX6" fmla="*/ 4401441 w 5139684"/>
              <a:gd name="connsiteY6" fmla="*/ 3562206 h 3562206"/>
              <a:gd name="connsiteX7" fmla="*/ 1936 w 5139684"/>
              <a:gd name="connsiteY7" fmla="*/ 3558723 h 3562206"/>
              <a:gd name="connsiteX8" fmla="*/ 881 w 5139684"/>
              <a:gd name="connsiteY8" fmla="*/ 2658592 h 3562206"/>
              <a:gd name="connsiteX0" fmla="*/ 881 w 5139684"/>
              <a:gd name="connsiteY0" fmla="*/ 2636644 h 3540258"/>
              <a:gd name="connsiteX1" fmla="*/ 1263785 w 5139684"/>
              <a:gd name="connsiteY1" fmla="*/ 900167 h 3540258"/>
              <a:gd name="connsiteX2" fmla="*/ 2004463 w 5139684"/>
              <a:gd name="connsiteY2" fmla="*/ 408481 h 3540258"/>
              <a:gd name="connsiteX3" fmla="*/ 2650431 w 5139684"/>
              <a:gd name="connsiteY3" fmla="*/ 151022 h 3540258"/>
              <a:gd name="connsiteX4" fmla="*/ 4809782 w 5139684"/>
              <a:gd name="connsiteY4" fmla="*/ 1750560 h 3540258"/>
              <a:gd name="connsiteX5" fmla="*/ 4926908 w 5139684"/>
              <a:gd name="connsiteY5" fmla="*/ 2826629 h 3540258"/>
              <a:gd name="connsiteX6" fmla="*/ 4401441 w 5139684"/>
              <a:gd name="connsiteY6" fmla="*/ 3540258 h 3540258"/>
              <a:gd name="connsiteX7" fmla="*/ 1936 w 5139684"/>
              <a:gd name="connsiteY7" fmla="*/ 3536775 h 3540258"/>
              <a:gd name="connsiteX8" fmla="*/ 881 w 5139684"/>
              <a:gd name="connsiteY8" fmla="*/ 2636644 h 3540258"/>
              <a:gd name="connsiteX0" fmla="*/ 881 w 5139684"/>
              <a:gd name="connsiteY0" fmla="*/ 2640797 h 3544411"/>
              <a:gd name="connsiteX1" fmla="*/ 1263785 w 5139684"/>
              <a:gd name="connsiteY1" fmla="*/ 904320 h 3544411"/>
              <a:gd name="connsiteX2" fmla="*/ 1902928 w 5139684"/>
              <a:gd name="connsiteY2" fmla="*/ 403404 h 3544411"/>
              <a:gd name="connsiteX3" fmla="*/ 2650431 w 5139684"/>
              <a:gd name="connsiteY3" fmla="*/ 155175 h 3544411"/>
              <a:gd name="connsiteX4" fmla="*/ 4809782 w 5139684"/>
              <a:gd name="connsiteY4" fmla="*/ 1754713 h 3544411"/>
              <a:gd name="connsiteX5" fmla="*/ 4926908 w 5139684"/>
              <a:gd name="connsiteY5" fmla="*/ 2830782 h 3544411"/>
              <a:gd name="connsiteX6" fmla="*/ 4401441 w 5139684"/>
              <a:gd name="connsiteY6" fmla="*/ 3544411 h 3544411"/>
              <a:gd name="connsiteX7" fmla="*/ 1936 w 5139684"/>
              <a:gd name="connsiteY7" fmla="*/ 3540928 h 3544411"/>
              <a:gd name="connsiteX8" fmla="*/ 881 w 5139684"/>
              <a:gd name="connsiteY8" fmla="*/ 2640797 h 3544411"/>
              <a:gd name="connsiteX0" fmla="*/ 881 w 5139684"/>
              <a:gd name="connsiteY0" fmla="*/ 2658517 h 3562131"/>
              <a:gd name="connsiteX1" fmla="*/ 1263785 w 5139684"/>
              <a:gd name="connsiteY1" fmla="*/ 922040 h 3562131"/>
              <a:gd name="connsiteX2" fmla="*/ 1902928 w 5139684"/>
              <a:gd name="connsiteY2" fmla="*/ 421124 h 3562131"/>
              <a:gd name="connsiteX3" fmla="*/ 2650431 w 5139684"/>
              <a:gd name="connsiteY3" fmla="*/ 172895 h 3562131"/>
              <a:gd name="connsiteX4" fmla="*/ 4809782 w 5139684"/>
              <a:gd name="connsiteY4" fmla="*/ 1772433 h 3562131"/>
              <a:gd name="connsiteX5" fmla="*/ 4926908 w 5139684"/>
              <a:gd name="connsiteY5" fmla="*/ 2848502 h 3562131"/>
              <a:gd name="connsiteX6" fmla="*/ 4401441 w 5139684"/>
              <a:gd name="connsiteY6" fmla="*/ 3562131 h 3562131"/>
              <a:gd name="connsiteX7" fmla="*/ 1936 w 5139684"/>
              <a:gd name="connsiteY7" fmla="*/ 3558648 h 3562131"/>
              <a:gd name="connsiteX8" fmla="*/ 881 w 5139684"/>
              <a:gd name="connsiteY8" fmla="*/ 2658517 h 3562131"/>
              <a:gd name="connsiteX0" fmla="*/ 881 w 5135281"/>
              <a:gd name="connsiteY0" fmla="*/ 2789183 h 3692797"/>
              <a:gd name="connsiteX1" fmla="*/ 1263785 w 5135281"/>
              <a:gd name="connsiteY1" fmla="*/ 1052706 h 3692797"/>
              <a:gd name="connsiteX2" fmla="*/ 1902928 w 5135281"/>
              <a:gd name="connsiteY2" fmla="*/ 551790 h 3692797"/>
              <a:gd name="connsiteX3" fmla="*/ 2733505 w 5135281"/>
              <a:gd name="connsiteY3" fmla="*/ 109720 h 3692797"/>
              <a:gd name="connsiteX4" fmla="*/ 4809782 w 5135281"/>
              <a:gd name="connsiteY4" fmla="*/ 1903099 h 3692797"/>
              <a:gd name="connsiteX5" fmla="*/ 4926908 w 5135281"/>
              <a:gd name="connsiteY5" fmla="*/ 2979168 h 3692797"/>
              <a:gd name="connsiteX6" fmla="*/ 4401441 w 5135281"/>
              <a:gd name="connsiteY6" fmla="*/ 3692797 h 3692797"/>
              <a:gd name="connsiteX7" fmla="*/ 1936 w 5135281"/>
              <a:gd name="connsiteY7" fmla="*/ 3689314 h 3692797"/>
              <a:gd name="connsiteX8" fmla="*/ 881 w 5135281"/>
              <a:gd name="connsiteY8" fmla="*/ 2789183 h 3692797"/>
              <a:gd name="connsiteX0" fmla="*/ 881 w 5135281"/>
              <a:gd name="connsiteY0" fmla="*/ 2714469 h 3618083"/>
              <a:gd name="connsiteX1" fmla="*/ 1263785 w 5135281"/>
              <a:gd name="connsiteY1" fmla="*/ 977992 h 3618083"/>
              <a:gd name="connsiteX2" fmla="*/ 1902928 w 5135281"/>
              <a:gd name="connsiteY2" fmla="*/ 477076 h 3618083"/>
              <a:gd name="connsiteX3" fmla="*/ 2733505 w 5135281"/>
              <a:gd name="connsiteY3" fmla="*/ 35006 h 3618083"/>
              <a:gd name="connsiteX4" fmla="*/ 4809782 w 5135281"/>
              <a:gd name="connsiteY4" fmla="*/ 1828385 h 3618083"/>
              <a:gd name="connsiteX5" fmla="*/ 4926908 w 5135281"/>
              <a:gd name="connsiteY5" fmla="*/ 2904454 h 3618083"/>
              <a:gd name="connsiteX6" fmla="*/ 4401441 w 5135281"/>
              <a:gd name="connsiteY6" fmla="*/ 3618083 h 3618083"/>
              <a:gd name="connsiteX7" fmla="*/ 1936 w 5135281"/>
              <a:gd name="connsiteY7" fmla="*/ 3614600 h 3618083"/>
              <a:gd name="connsiteX8" fmla="*/ 881 w 5135281"/>
              <a:gd name="connsiteY8" fmla="*/ 2714469 h 3618083"/>
              <a:gd name="connsiteX0" fmla="*/ 881 w 5135767"/>
              <a:gd name="connsiteY0" fmla="*/ 2640637 h 3544251"/>
              <a:gd name="connsiteX1" fmla="*/ 1263785 w 5135767"/>
              <a:gd name="connsiteY1" fmla="*/ 904160 h 3544251"/>
              <a:gd name="connsiteX2" fmla="*/ 1902928 w 5135767"/>
              <a:gd name="connsiteY2" fmla="*/ 403244 h 3544251"/>
              <a:gd name="connsiteX3" fmla="*/ 2724275 w 5135767"/>
              <a:gd name="connsiteY3" fmla="*/ 67325 h 3544251"/>
              <a:gd name="connsiteX4" fmla="*/ 4809782 w 5135767"/>
              <a:gd name="connsiteY4" fmla="*/ 1754553 h 3544251"/>
              <a:gd name="connsiteX5" fmla="*/ 4926908 w 5135767"/>
              <a:gd name="connsiteY5" fmla="*/ 2830622 h 3544251"/>
              <a:gd name="connsiteX6" fmla="*/ 4401441 w 5135767"/>
              <a:gd name="connsiteY6" fmla="*/ 3544251 h 3544251"/>
              <a:gd name="connsiteX7" fmla="*/ 1936 w 5135767"/>
              <a:gd name="connsiteY7" fmla="*/ 3540768 h 3544251"/>
              <a:gd name="connsiteX8" fmla="*/ 881 w 5135767"/>
              <a:gd name="connsiteY8" fmla="*/ 2640637 h 3544251"/>
              <a:gd name="connsiteX0" fmla="*/ 881 w 5134797"/>
              <a:gd name="connsiteY0" fmla="*/ 2703870 h 3607484"/>
              <a:gd name="connsiteX1" fmla="*/ 1263785 w 5134797"/>
              <a:gd name="connsiteY1" fmla="*/ 967393 h 3607484"/>
              <a:gd name="connsiteX2" fmla="*/ 1902928 w 5134797"/>
              <a:gd name="connsiteY2" fmla="*/ 466477 h 3607484"/>
              <a:gd name="connsiteX3" fmla="*/ 2742735 w 5134797"/>
              <a:gd name="connsiteY3" fmla="*/ 38252 h 3607484"/>
              <a:gd name="connsiteX4" fmla="*/ 4809782 w 5134797"/>
              <a:gd name="connsiteY4" fmla="*/ 1817786 h 3607484"/>
              <a:gd name="connsiteX5" fmla="*/ 4926908 w 5134797"/>
              <a:gd name="connsiteY5" fmla="*/ 2893855 h 3607484"/>
              <a:gd name="connsiteX6" fmla="*/ 4401441 w 5134797"/>
              <a:gd name="connsiteY6" fmla="*/ 3607484 h 3607484"/>
              <a:gd name="connsiteX7" fmla="*/ 1936 w 5134797"/>
              <a:gd name="connsiteY7" fmla="*/ 3604001 h 3607484"/>
              <a:gd name="connsiteX8" fmla="*/ 881 w 5134797"/>
              <a:gd name="connsiteY8" fmla="*/ 2703870 h 3607484"/>
              <a:gd name="connsiteX0" fmla="*/ 881 w 4996518"/>
              <a:gd name="connsiteY0" fmla="*/ 2801009 h 3704623"/>
              <a:gd name="connsiteX1" fmla="*/ 1263785 w 4996518"/>
              <a:gd name="connsiteY1" fmla="*/ 1064532 h 3704623"/>
              <a:gd name="connsiteX2" fmla="*/ 1902928 w 4996518"/>
              <a:gd name="connsiteY2" fmla="*/ 563616 h 3704623"/>
              <a:gd name="connsiteX3" fmla="*/ 2742735 w 4996518"/>
              <a:gd name="connsiteY3" fmla="*/ 135391 h 3704623"/>
              <a:gd name="connsiteX4" fmla="*/ 3951344 w 4996518"/>
              <a:gd name="connsiteY4" fmla="*/ 267277 h 3704623"/>
              <a:gd name="connsiteX5" fmla="*/ 4926908 w 4996518"/>
              <a:gd name="connsiteY5" fmla="*/ 2990994 h 3704623"/>
              <a:gd name="connsiteX6" fmla="*/ 4401441 w 4996518"/>
              <a:gd name="connsiteY6" fmla="*/ 3704623 h 3704623"/>
              <a:gd name="connsiteX7" fmla="*/ 1936 w 4996518"/>
              <a:gd name="connsiteY7" fmla="*/ 3701140 h 3704623"/>
              <a:gd name="connsiteX8" fmla="*/ 881 w 4996518"/>
              <a:gd name="connsiteY8" fmla="*/ 2801009 h 3704623"/>
              <a:gd name="connsiteX0" fmla="*/ 881 w 5011411"/>
              <a:gd name="connsiteY0" fmla="*/ 2680232 h 3583846"/>
              <a:gd name="connsiteX1" fmla="*/ 1263785 w 5011411"/>
              <a:gd name="connsiteY1" fmla="*/ 943755 h 3583846"/>
              <a:gd name="connsiteX2" fmla="*/ 1902928 w 5011411"/>
              <a:gd name="connsiteY2" fmla="*/ 442839 h 3583846"/>
              <a:gd name="connsiteX3" fmla="*/ 2742735 w 5011411"/>
              <a:gd name="connsiteY3" fmla="*/ 14614 h 3583846"/>
              <a:gd name="connsiteX4" fmla="*/ 3951344 w 5011411"/>
              <a:gd name="connsiteY4" fmla="*/ 146500 h 3583846"/>
              <a:gd name="connsiteX5" fmla="*/ 4926908 w 5011411"/>
              <a:gd name="connsiteY5" fmla="*/ 2870217 h 3583846"/>
              <a:gd name="connsiteX6" fmla="*/ 4401441 w 5011411"/>
              <a:gd name="connsiteY6" fmla="*/ 3583846 h 3583846"/>
              <a:gd name="connsiteX7" fmla="*/ 1936 w 5011411"/>
              <a:gd name="connsiteY7" fmla="*/ 3580363 h 3583846"/>
              <a:gd name="connsiteX8" fmla="*/ 881 w 5011411"/>
              <a:gd name="connsiteY8" fmla="*/ 2680232 h 3583846"/>
              <a:gd name="connsiteX0" fmla="*/ 881 w 5011411"/>
              <a:gd name="connsiteY0" fmla="*/ 2691968 h 3595582"/>
              <a:gd name="connsiteX1" fmla="*/ 1263785 w 5011411"/>
              <a:gd name="connsiteY1" fmla="*/ 955491 h 3595582"/>
              <a:gd name="connsiteX2" fmla="*/ 1902928 w 5011411"/>
              <a:gd name="connsiteY2" fmla="*/ 454575 h 3595582"/>
              <a:gd name="connsiteX3" fmla="*/ 2742735 w 5011411"/>
              <a:gd name="connsiteY3" fmla="*/ 26350 h 3595582"/>
              <a:gd name="connsiteX4" fmla="*/ 3951344 w 5011411"/>
              <a:gd name="connsiteY4" fmla="*/ 158236 h 3595582"/>
              <a:gd name="connsiteX5" fmla="*/ 4926908 w 5011411"/>
              <a:gd name="connsiteY5" fmla="*/ 2881953 h 3595582"/>
              <a:gd name="connsiteX6" fmla="*/ 4401441 w 5011411"/>
              <a:gd name="connsiteY6" fmla="*/ 3595582 h 3595582"/>
              <a:gd name="connsiteX7" fmla="*/ 1936 w 5011411"/>
              <a:gd name="connsiteY7" fmla="*/ 3592099 h 3595582"/>
              <a:gd name="connsiteX8" fmla="*/ 881 w 5011411"/>
              <a:gd name="connsiteY8" fmla="*/ 2691968 h 3595582"/>
              <a:gd name="connsiteX0" fmla="*/ 881 w 5011411"/>
              <a:gd name="connsiteY0" fmla="*/ 2708362 h 3611976"/>
              <a:gd name="connsiteX1" fmla="*/ 1263785 w 5011411"/>
              <a:gd name="connsiteY1" fmla="*/ 971885 h 3611976"/>
              <a:gd name="connsiteX2" fmla="*/ 1902928 w 5011411"/>
              <a:gd name="connsiteY2" fmla="*/ 470969 h 3611976"/>
              <a:gd name="connsiteX3" fmla="*/ 2742735 w 5011411"/>
              <a:gd name="connsiteY3" fmla="*/ 42744 h 3611976"/>
              <a:gd name="connsiteX4" fmla="*/ 3951344 w 5011411"/>
              <a:gd name="connsiteY4" fmla="*/ 174630 h 3611976"/>
              <a:gd name="connsiteX5" fmla="*/ 4926908 w 5011411"/>
              <a:gd name="connsiteY5" fmla="*/ 2898347 h 3611976"/>
              <a:gd name="connsiteX6" fmla="*/ 4401441 w 5011411"/>
              <a:gd name="connsiteY6" fmla="*/ 3611976 h 3611976"/>
              <a:gd name="connsiteX7" fmla="*/ 1936 w 5011411"/>
              <a:gd name="connsiteY7" fmla="*/ 3608493 h 3611976"/>
              <a:gd name="connsiteX8" fmla="*/ 881 w 5011411"/>
              <a:gd name="connsiteY8" fmla="*/ 2708362 h 3611976"/>
              <a:gd name="connsiteX0" fmla="*/ 881 w 5008661"/>
              <a:gd name="connsiteY0" fmla="*/ 2708362 h 3611976"/>
              <a:gd name="connsiteX1" fmla="*/ 1263785 w 5008661"/>
              <a:gd name="connsiteY1" fmla="*/ 971885 h 3611976"/>
              <a:gd name="connsiteX2" fmla="*/ 1902928 w 5008661"/>
              <a:gd name="connsiteY2" fmla="*/ 470969 h 3611976"/>
              <a:gd name="connsiteX3" fmla="*/ 2742735 w 5008661"/>
              <a:gd name="connsiteY3" fmla="*/ 42744 h 3611976"/>
              <a:gd name="connsiteX4" fmla="*/ 3951344 w 5008661"/>
              <a:gd name="connsiteY4" fmla="*/ 174630 h 3611976"/>
              <a:gd name="connsiteX5" fmla="*/ 4926908 w 5008661"/>
              <a:gd name="connsiteY5" fmla="*/ 2898347 h 3611976"/>
              <a:gd name="connsiteX6" fmla="*/ 4401441 w 5008661"/>
              <a:gd name="connsiteY6" fmla="*/ 3611976 h 3611976"/>
              <a:gd name="connsiteX7" fmla="*/ 1936 w 5008661"/>
              <a:gd name="connsiteY7" fmla="*/ 3608493 h 3611976"/>
              <a:gd name="connsiteX8" fmla="*/ 881 w 5008661"/>
              <a:gd name="connsiteY8" fmla="*/ 2708362 h 3611976"/>
              <a:gd name="connsiteX0" fmla="*/ 881 w 4523972"/>
              <a:gd name="connsiteY0" fmla="*/ 2708362 h 3611976"/>
              <a:gd name="connsiteX1" fmla="*/ 1263785 w 4523972"/>
              <a:gd name="connsiteY1" fmla="*/ 971885 h 3611976"/>
              <a:gd name="connsiteX2" fmla="*/ 1902928 w 4523972"/>
              <a:gd name="connsiteY2" fmla="*/ 470969 h 3611976"/>
              <a:gd name="connsiteX3" fmla="*/ 2742735 w 4523972"/>
              <a:gd name="connsiteY3" fmla="*/ 42744 h 3611976"/>
              <a:gd name="connsiteX4" fmla="*/ 3951344 w 4523972"/>
              <a:gd name="connsiteY4" fmla="*/ 174630 h 3611976"/>
              <a:gd name="connsiteX5" fmla="*/ 4133083 w 4523972"/>
              <a:gd name="connsiteY5" fmla="*/ 706099 h 3611976"/>
              <a:gd name="connsiteX6" fmla="*/ 4401441 w 4523972"/>
              <a:gd name="connsiteY6" fmla="*/ 3611976 h 3611976"/>
              <a:gd name="connsiteX7" fmla="*/ 1936 w 4523972"/>
              <a:gd name="connsiteY7" fmla="*/ 3608493 h 3611976"/>
              <a:gd name="connsiteX8" fmla="*/ 881 w 4523972"/>
              <a:gd name="connsiteY8" fmla="*/ 2708362 h 3611976"/>
              <a:gd name="connsiteX0" fmla="*/ 881 w 4533029"/>
              <a:gd name="connsiteY0" fmla="*/ 2708362 h 3611976"/>
              <a:gd name="connsiteX1" fmla="*/ 1263785 w 4533029"/>
              <a:gd name="connsiteY1" fmla="*/ 971885 h 3611976"/>
              <a:gd name="connsiteX2" fmla="*/ 1902928 w 4533029"/>
              <a:gd name="connsiteY2" fmla="*/ 470969 h 3611976"/>
              <a:gd name="connsiteX3" fmla="*/ 2742735 w 4533029"/>
              <a:gd name="connsiteY3" fmla="*/ 42744 h 3611976"/>
              <a:gd name="connsiteX4" fmla="*/ 3951344 w 4533029"/>
              <a:gd name="connsiteY4" fmla="*/ 174630 h 3611976"/>
              <a:gd name="connsiteX5" fmla="*/ 4243849 w 4533029"/>
              <a:gd name="connsiteY5" fmla="*/ 909170 h 3611976"/>
              <a:gd name="connsiteX6" fmla="*/ 4401441 w 4533029"/>
              <a:gd name="connsiteY6" fmla="*/ 3611976 h 3611976"/>
              <a:gd name="connsiteX7" fmla="*/ 1936 w 4533029"/>
              <a:gd name="connsiteY7" fmla="*/ 3608493 h 3611976"/>
              <a:gd name="connsiteX8" fmla="*/ 881 w 4533029"/>
              <a:gd name="connsiteY8" fmla="*/ 2708362 h 3611976"/>
              <a:gd name="connsiteX0" fmla="*/ 881 w 4522245"/>
              <a:gd name="connsiteY0" fmla="*/ 2708362 h 3611976"/>
              <a:gd name="connsiteX1" fmla="*/ 1263785 w 4522245"/>
              <a:gd name="connsiteY1" fmla="*/ 971885 h 3611976"/>
              <a:gd name="connsiteX2" fmla="*/ 1902928 w 4522245"/>
              <a:gd name="connsiteY2" fmla="*/ 470969 h 3611976"/>
              <a:gd name="connsiteX3" fmla="*/ 2742735 w 4522245"/>
              <a:gd name="connsiteY3" fmla="*/ 42744 h 3611976"/>
              <a:gd name="connsiteX4" fmla="*/ 3951344 w 4522245"/>
              <a:gd name="connsiteY4" fmla="*/ 174630 h 3611976"/>
              <a:gd name="connsiteX5" fmla="*/ 4110007 w 4522245"/>
              <a:gd name="connsiteY5" fmla="*/ 886094 h 3611976"/>
              <a:gd name="connsiteX6" fmla="*/ 4401441 w 4522245"/>
              <a:gd name="connsiteY6" fmla="*/ 3611976 h 3611976"/>
              <a:gd name="connsiteX7" fmla="*/ 1936 w 4522245"/>
              <a:gd name="connsiteY7" fmla="*/ 3608493 h 3611976"/>
              <a:gd name="connsiteX8" fmla="*/ 881 w 4522245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359065"/>
              <a:gd name="connsiteY0" fmla="*/ 2708362 h 5435004"/>
              <a:gd name="connsiteX1" fmla="*/ 1263785 w 4359065"/>
              <a:gd name="connsiteY1" fmla="*/ 971885 h 5435004"/>
              <a:gd name="connsiteX2" fmla="*/ 1902928 w 4359065"/>
              <a:gd name="connsiteY2" fmla="*/ 470969 h 5435004"/>
              <a:gd name="connsiteX3" fmla="*/ 2742735 w 4359065"/>
              <a:gd name="connsiteY3" fmla="*/ 42744 h 5435004"/>
              <a:gd name="connsiteX4" fmla="*/ 3951344 w 4359065"/>
              <a:gd name="connsiteY4" fmla="*/ 174630 h 5435004"/>
              <a:gd name="connsiteX5" fmla="*/ 4234619 w 4359065"/>
              <a:gd name="connsiteY5" fmla="*/ 918401 h 5435004"/>
              <a:gd name="connsiteX6" fmla="*/ 3164552 w 4359065"/>
              <a:gd name="connsiteY6" fmla="*/ 5435004 h 5435004"/>
              <a:gd name="connsiteX7" fmla="*/ 1936 w 4359065"/>
              <a:gd name="connsiteY7" fmla="*/ 3608493 h 5435004"/>
              <a:gd name="connsiteX8" fmla="*/ 881 w 4359065"/>
              <a:gd name="connsiteY8" fmla="*/ 2708362 h 543500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3697 h 5878019"/>
              <a:gd name="connsiteX1" fmla="*/ 1319168 w 4359065"/>
              <a:gd name="connsiteY1" fmla="*/ 2471795 h 5878019"/>
              <a:gd name="connsiteX2" fmla="*/ 1902928 w 4359065"/>
              <a:gd name="connsiteY2" fmla="*/ 466304 h 5878019"/>
              <a:gd name="connsiteX3" fmla="*/ 2742735 w 4359065"/>
              <a:gd name="connsiteY3" fmla="*/ 38079 h 5878019"/>
              <a:gd name="connsiteX4" fmla="*/ 3951344 w 4359065"/>
              <a:gd name="connsiteY4" fmla="*/ 169965 h 5878019"/>
              <a:gd name="connsiteX5" fmla="*/ 4234619 w 4359065"/>
              <a:gd name="connsiteY5" fmla="*/ 913736 h 5878019"/>
              <a:gd name="connsiteX6" fmla="*/ 3127630 w 4359065"/>
              <a:gd name="connsiteY6" fmla="*/ 5878019 h 5878019"/>
              <a:gd name="connsiteX7" fmla="*/ 1936 w 4359065"/>
              <a:gd name="connsiteY7" fmla="*/ 3603828 h 5878019"/>
              <a:gd name="connsiteX8" fmla="*/ 881 w 4359065"/>
              <a:gd name="connsiteY8" fmla="*/ 2703697 h 5878019"/>
              <a:gd name="connsiteX0" fmla="*/ 881 w 4359065"/>
              <a:gd name="connsiteY0" fmla="*/ 2709349 h 5883671"/>
              <a:gd name="connsiteX1" fmla="*/ 1319168 w 4359065"/>
              <a:gd name="connsiteY1" fmla="*/ 2477447 h 5883671"/>
              <a:gd name="connsiteX2" fmla="*/ 1902928 w 4359065"/>
              <a:gd name="connsiteY2" fmla="*/ 471956 h 5883671"/>
              <a:gd name="connsiteX3" fmla="*/ 2742735 w 4359065"/>
              <a:gd name="connsiteY3" fmla="*/ 43731 h 5883671"/>
              <a:gd name="connsiteX4" fmla="*/ 3951344 w 4359065"/>
              <a:gd name="connsiteY4" fmla="*/ 175617 h 5883671"/>
              <a:gd name="connsiteX5" fmla="*/ 4234619 w 4359065"/>
              <a:gd name="connsiteY5" fmla="*/ 919388 h 5883671"/>
              <a:gd name="connsiteX6" fmla="*/ 3127630 w 4359065"/>
              <a:gd name="connsiteY6" fmla="*/ 5883671 h 5883671"/>
              <a:gd name="connsiteX7" fmla="*/ 1936 w 4359065"/>
              <a:gd name="connsiteY7" fmla="*/ 3609480 h 5883671"/>
              <a:gd name="connsiteX8" fmla="*/ 881 w 4359065"/>
              <a:gd name="connsiteY8" fmla="*/ 2709349 h 5883671"/>
              <a:gd name="connsiteX0" fmla="*/ 881 w 4359065"/>
              <a:gd name="connsiteY0" fmla="*/ 2708364 h 5882686"/>
              <a:gd name="connsiteX1" fmla="*/ 1319168 w 4359065"/>
              <a:gd name="connsiteY1" fmla="*/ 2476462 h 5882686"/>
              <a:gd name="connsiteX2" fmla="*/ 1902928 w 4359065"/>
              <a:gd name="connsiteY2" fmla="*/ 470971 h 5882686"/>
              <a:gd name="connsiteX3" fmla="*/ 2742735 w 4359065"/>
              <a:gd name="connsiteY3" fmla="*/ 42746 h 5882686"/>
              <a:gd name="connsiteX4" fmla="*/ 3951344 w 4359065"/>
              <a:gd name="connsiteY4" fmla="*/ 174632 h 5882686"/>
              <a:gd name="connsiteX5" fmla="*/ 4234619 w 4359065"/>
              <a:gd name="connsiteY5" fmla="*/ 918403 h 5882686"/>
              <a:gd name="connsiteX6" fmla="*/ 3127630 w 4359065"/>
              <a:gd name="connsiteY6" fmla="*/ 5882686 h 5882686"/>
              <a:gd name="connsiteX7" fmla="*/ 1936 w 4359065"/>
              <a:gd name="connsiteY7" fmla="*/ 3608495 h 5882686"/>
              <a:gd name="connsiteX8" fmla="*/ 881 w 4359065"/>
              <a:gd name="connsiteY8" fmla="*/ 2708364 h 5882686"/>
              <a:gd name="connsiteX0" fmla="*/ 4 w 4358188"/>
              <a:gd name="connsiteY0" fmla="*/ 2708364 h 5897665"/>
              <a:gd name="connsiteX1" fmla="*/ 1318291 w 4358188"/>
              <a:gd name="connsiteY1" fmla="*/ 2476462 h 5897665"/>
              <a:gd name="connsiteX2" fmla="*/ 1902051 w 4358188"/>
              <a:gd name="connsiteY2" fmla="*/ 470971 h 5897665"/>
              <a:gd name="connsiteX3" fmla="*/ 2741858 w 4358188"/>
              <a:gd name="connsiteY3" fmla="*/ 42746 h 5897665"/>
              <a:gd name="connsiteX4" fmla="*/ 3950467 w 4358188"/>
              <a:gd name="connsiteY4" fmla="*/ 174632 h 5897665"/>
              <a:gd name="connsiteX5" fmla="*/ 4233742 w 4358188"/>
              <a:gd name="connsiteY5" fmla="*/ 918403 h 5897665"/>
              <a:gd name="connsiteX6" fmla="*/ 3126753 w 4358188"/>
              <a:gd name="connsiteY6" fmla="*/ 5882686 h 5897665"/>
              <a:gd name="connsiteX7" fmla="*/ 2765599 w 4358188"/>
              <a:gd name="connsiteY7" fmla="*/ 5897665 h 5897665"/>
              <a:gd name="connsiteX8" fmla="*/ 4 w 4358188"/>
              <a:gd name="connsiteY8" fmla="*/ 2708364 h 5897665"/>
              <a:gd name="connsiteX0" fmla="*/ 417050 w 3039897"/>
              <a:gd name="connsiteY0" fmla="*/ 4356013 h 5897665"/>
              <a:gd name="connsiteX1" fmla="*/ 0 w 3039897"/>
              <a:gd name="connsiteY1" fmla="*/ 2476462 h 5897665"/>
              <a:gd name="connsiteX2" fmla="*/ 583760 w 3039897"/>
              <a:gd name="connsiteY2" fmla="*/ 470971 h 5897665"/>
              <a:gd name="connsiteX3" fmla="*/ 1423567 w 3039897"/>
              <a:gd name="connsiteY3" fmla="*/ 42746 h 5897665"/>
              <a:gd name="connsiteX4" fmla="*/ 2632176 w 3039897"/>
              <a:gd name="connsiteY4" fmla="*/ 174632 h 5897665"/>
              <a:gd name="connsiteX5" fmla="*/ 2915451 w 3039897"/>
              <a:gd name="connsiteY5" fmla="*/ 918403 h 5897665"/>
              <a:gd name="connsiteX6" fmla="*/ 1808462 w 3039897"/>
              <a:gd name="connsiteY6" fmla="*/ 5882686 h 5897665"/>
              <a:gd name="connsiteX7" fmla="*/ 1447308 w 3039897"/>
              <a:gd name="connsiteY7" fmla="*/ 5897665 h 5897665"/>
              <a:gd name="connsiteX8" fmla="*/ 417050 w 3039897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9 w 2622856"/>
              <a:gd name="connsiteY0" fmla="*/ 4356013 h 5897665"/>
              <a:gd name="connsiteX1" fmla="*/ 302939 w 2622856"/>
              <a:gd name="connsiteY1" fmla="*/ 3431823 h 5897665"/>
              <a:gd name="connsiteX2" fmla="*/ 166719 w 2622856"/>
              <a:gd name="connsiteY2" fmla="*/ 470971 h 5897665"/>
              <a:gd name="connsiteX3" fmla="*/ 1006526 w 2622856"/>
              <a:gd name="connsiteY3" fmla="*/ 42746 h 5897665"/>
              <a:gd name="connsiteX4" fmla="*/ 2215135 w 2622856"/>
              <a:gd name="connsiteY4" fmla="*/ 174632 h 5897665"/>
              <a:gd name="connsiteX5" fmla="*/ 2498410 w 2622856"/>
              <a:gd name="connsiteY5" fmla="*/ 918403 h 5897665"/>
              <a:gd name="connsiteX6" fmla="*/ 1391421 w 2622856"/>
              <a:gd name="connsiteY6" fmla="*/ 5882686 h 5897665"/>
              <a:gd name="connsiteX7" fmla="*/ 1030267 w 2622856"/>
              <a:gd name="connsiteY7" fmla="*/ 5897665 h 5897665"/>
              <a:gd name="connsiteX8" fmla="*/ 9 w 2622856"/>
              <a:gd name="connsiteY8" fmla="*/ 4356013 h 5897665"/>
              <a:gd name="connsiteX0" fmla="*/ 6292 w 2629139"/>
              <a:gd name="connsiteY0" fmla="*/ 4356013 h 5897665"/>
              <a:gd name="connsiteX1" fmla="*/ 0 w 2629139"/>
              <a:gd name="connsiteY1" fmla="*/ 3376440 h 5897665"/>
              <a:gd name="connsiteX2" fmla="*/ 173002 w 2629139"/>
              <a:gd name="connsiteY2" fmla="*/ 470971 h 5897665"/>
              <a:gd name="connsiteX3" fmla="*/ 1012809 w 2629139"/>
              <a:gd name="connsiteY3" fmla="*/ 42746 h 5897665"/>
              <a:gd name="connsiteX4" fmla="*/ 2221418 w 2629139"/>
              <a:gd name="connsiteY4" fmla="*/ 174632 h 5897665"/>
              <a:gd name="connsiteX5" fmla="*/ 2504693 w 2629139"/>
              <a:gd name="connsiteY5" fmla="*/ 918403 h 5897665"/>
              <a:gd name="connsiteX6" fmla="*/ 1397704 w 2629139"/>
              <a:gd name="connsiteY6" fmla="*/ 5882686 h 5897665"/>
              <a:gd name="connsiteX7" fmla="*/ 1036550 w 2629139"/>
              <a:gd name="connsiteY7" fmla="*/ 5897665 h 5897665"/>
              <a:gd name="connsiteX8" fmla="*/ 6292 w 2629139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292807 w 2634123"/>
              <a:gd name="connsiteY0" fmla="*/ 4416011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92807 w 2634123"/>
              <a:gd name="connsiteY8" fmla="*/ 4416011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402688 w 2634123"/>
              <a:gd name="connsiteY6" fmla="*/ 588268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910378"/>
              <a:gd name="connsiteX1" fmla="*/ 4984 w 2634123"/>
              <a:gd name="connsiteY1" fmla="*/ 3376440 h 5910378"/>
              <a:gd name="connsiteX2" fmla="*/ 177986 w 2634123"/>
              <a:gd name="connsiteY2" fmla="*/ 470971 h 5910378"/>
              <a:gd name="connsiteX3" fmla="*/ 1017793 w 2634123"/>
              <a:gd name="connsiteY3" fmla="*/ 42746 h 5910378"/>
              <a:gd name="connsiteX4" fmla="*/ 2226402 w 2634123"/>
              <a:gd name="connsiteY4" fmla="*/ 174632 h 5910378"/>
              <a:gd name="connsiteX5" fmla="*/ 2509677 w 2634123"/>
              <a:gd name="connsiteY5" fmla="*/ 918403 h 5910378"/>
              <a:gd name="connsiteX6" fmla="*/ 1402688 w 2634123"/>
              <a:gd name="connsiteY6" fmla="*/ 5910378 h 5910378"/>
              <a:gd name="connsiteX7" fmla="*/ 1041534 w 2634123"/>
              <a:gd name="connsiteY7" fmla="*/ 5897665 h 5910378"/>
              <a:gd name="connsiteX8" fmla="*/ 223577 w 2634123"/>
              <a:gd name="connsiteY8" fmla="*/ 5888280 h 5910378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93458 w 2634123"/>
              <a:gd name="connsiteY6" fmla="*/ 570730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88843 w 2634123"/>
              <a:gd name="connsiteY6" fmla="*/ 5891917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1917"/>
              <a:gd name="connsiteX1" fmla="*/ 4984 w 2634123"/>
              <a:gd name="connsiteY1" fmla="*/ 3376440 h 5891917"/>
              <a:gd name="connsiteX2" fmla="*/ 177986 w 2634123"/>
              <a:gd name="connsiteY2" fmla="*/ 470971 h 5891917"/>
              <a:gd name="connsiteX3" fmla="*/ 1017793 w 2634123"/>
              <a:gd name="connsiteY3" fmla="*/ 42746 h 5891917"/>
              <a:gd name="connsiteX4" fmla="*/ 2226402 w 2634123"/>
              <a:gd name="connsiteY4" fmla="*/ 174632 h 5891917"/>
              <a:gd name="connsiteX5" fmla="*/ 2509677 w 2634123"/>
              <a:gd name="connsiteY5" fmla="*/ 918403 h 5891917"/>
              <a:gd name="connsiteX6" fmla="*/ 1388843 w 2634123"/>
              <a:gd name="connsiteY6" fmla="*/ 5891917 h 5891917"/>
              <a:gd name="connsiteX7" fmla="*/ 1032304 w 2634123"/>
              <a:gd name="connsiteY7" fmla="*/ 5809974 h 5891917"/>
              <a:gd name="connsiteX8" fmla="*/ 223577 w 2634123"/>
              <a:gd name="connsiteY8" fmla="*/ 5888280 h 5891917"/>
              <a:gd name="connsiteX0" fmla="*/ 223577 w 2634123"/>
              <a:gd name="connsiteY0" fmla="*/ 5888280 h 5898522"/>
              <a:gd name="connsiteX1" fmla="*/ 4984 w 2634123"/>
              <a:gd name="connsiteY1" fmla="*/ 3376440 h 5898522"/>
              <a:gd name="connsiteX2" fmla="*/ 177986 w 2634123"/>
              <a:gd name="connsiteY2" fmla="*/ 470971 h 5898522"/>
              <a:gd name="connsiteX3" fmla="*/ 1017793 w 2634123"/>
              <a:gd name="connsiteY3" fmla="*/ 42746 h 5898522"/>
              <a:gd name="connsiteX4" fmla="*/ 2226402 w 2634123"/>
              <a:gd name="connsiteY4" fmla="*/ 174632 h 5898522"/>
              <a:gd name="connsiteX5" fmla="*/ 2509677 w 2634123"/>
              <a:gd name="connsiteY5" fmla="*/ 918403 h 5898522"/>
              <a:gd name="connsiteX6" fmla="*/ 1388843 w 2634123"/>
              <a:gd name="connsiteY6" fmla="*/ 5891917 h 5898522"/>
              <a:gd name="connsiteX7" fmla="*/ 880001 w 2634123"/>
              <a:gd name="connsiteY7" fmla="*/ 5897664 h 5898522"/>
              <a:gd name="connsiteX8" fmla="*/ 223577 w 2634123"/>
              <a:gd name="connsiteY8" fmla="*/ 5888280 h 5898522"/>
              <a:gd name="connsiteX0" fmla="*/ 223577 w 2634123"/>
              <a:gd name="connsiteY0" fmla="*/ 5902126 h 5902126"/>
              <a:gd name="connsiteX1" fmla="*/ 4984 w 2634123"/>
              <a:gd name="connsiteY1" fmla="*/ 3376440 h 5902126"/>
              <a:gd name="connsiteX2" fmla="*/ 177986 w 2634123"/>
              <a:gd name="connsiteY2" fmla="*/ 470971 h 5902126"/>
              <a:gd name="connsiteX3" fmla="*/ 1017793 w 2634123"/>
              <a:gd name="connsiteY3" fmla="*/ 42746 h 5902126"/>
              <a:gd name="connsiteX4" fmla="*/ 2226402 w 2634123"/>
              <a:gd name="connsiteY4" fmla="*/ 174632 h 5902126"/>
              <a:gd name="connsiteX5" fmla="*/ 2509677 w 2634123"/>
              <a:gd name="connsiteY5" fmla="*/ 918403 h 5902126"/>
              <a:gd name="connsiteX6" fmla="*/ 1388843 w 2634123"/>
              <a:gd name="connsiteY6" fmla="*/ 5891917 h 5902126"/>
              <a:gd name="connsiteX7" fmla="*/ 880001 w 2634123"/>
              <a:gd name="connsiteY7" fmla="*/ 5897664 h 5902126"/>
              <a:gd name="connsiteX8" fmla="*/ 223577 w 2634123"/>
              <a:gd name="connsiteY8" fmla="*/ 5902126 h 5902126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88843 w 2634123"/>
              <a:gd name="connsiteY6" fmla="*/ 5891917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273462 w 2634123"/>
              <a:gd name="connsiteY6" fmla="*/ 5758075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325113 w 2634123"/>
              <a:gd name="connsiteY0" fmla="*/ 5745207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325113 w 2634123"/>
              <a:gd name="connsiteY8" fmla="*/ 5745207 h 5902279"/>
              <a:gd name="connsiteX0" fmla="*/ 214347 w 2634123"/>
              <a:gd name="connsiteY0" fmla="*/ 5879049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14347 w 2634123"/>
              <a:gd name="connsiteY8" fmla="*/ 5879049 h 5902279"/>
              <a:gd name="connsiteX0" fmla="*/ 214347 w 2634123"/>
              <a:gd name="connsiteY0" fmla="*/ 5879049 h 5887302"/>
              <a:gd name="connsiteX1" fmla="*/ 4984 w 2634123"/>
              <a:gd name="connsiteY1" fmla="*/ 3376440 h 5887302"/>
              <a:gd name="connsiteX2" fmla="*/ 177986 w 2634123"/>
              <a:gd name="connsiteY2" fmla="*/ 470971 h 5887302"/>
              <a:gd name="connsiteX3" fmla="*/ 1017793 w 2634123"/>
              <a:gd name="connsiteY3" fmla="*/ 42746 h 5887302"/>
              <a:gd name="connsiteX4" fmla="*/ 2226402 w 2634123"/>
              <a:gd name="connsiteY4" fmla="*/ 174632 h 5887302"/>
              <a:gd name="connsiteX5" fmla="*/ 2509677 w 2634123"/>
              <a:gd name="connsiteY5" fmla="*/ 918403 h 5887302"/>
              <a:gd name="connsiteX6" fmla="*/ 1398073 w 2634123"/>
              <a:gd name="connsiteY6" fmla="*/ 5887302 h 5887302"/>
              <a:gd name="connsiteX7" fmla="*/ 796925 w 2634123"/>
              <a:gd name="connsiteY7" fmla="*/ 5814589 h 5887302"/>
              <a:gd name="connsiteX8" fmla="*/ 214347 w 2634123"/>
              <a:gd name="connsiteY8" fmla="*/ 5879049 h 5887302"/>
              <a:gd name="connsiteX0" fmla="*/ 214347 w 2634123"/>
              <a:gd name="connsiteY0" fmla="*/ 5879049 h 5902280"/>
              <a:gd name="connsiteX1" fmla="*/ 4984 w 2634123"/>
              <a:gd name="connsiteY1" fmla="*/ 3376440 h 5902280"/>
              <a:gd name="connsiteX2" fmla="*/ 177986 w 2634123"/>
              <a:gd name="connsiteY2" fmla="*/ 470971 h 5902280"/>
              <a:gd name="connsiteX3" fmla="*/ 1017793 w 2634123"/>
              <a:gd name="connsiteY3" fmla="*/ 42746 h 5902280"/>
              <a:gd name="connsiteX4" fmla="*/ 2226402 w 2634123"/>
              <a:gd name="connsiteY4" fmla="*/ 174632 h 5902280"/>
              <a:gd name="connsiteX5" fmla="*/ 2509677 w 2634123"/>
              <a:gd name="connsiteY5" fmla="*/ 918403 h 5902280"/>
              <a:gd name="connsiteX6" fmla="*/ 1398073 w 2634123"/>
              <a:gd name="connsiteY6" fmla="*/ 5887302 h 5902280"/>
              <a:gd name="connsiteX7" fmla="*/ 792310 w 2634123"/>
              <a:gd name="connsiteY7" fmla="*/ 5902280 h 5902280"/>
              <a:gd name="connsiteX8" fmla="*/ 214347 w 2634123"/>
              <a:gd name="connsiteY8" fmla="*/ 5879049 h 5902280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887302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905763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3659608"/>
              <a:gd name="connsiteY0" fmla="*/ 5919875 h 5919875"/>
              <a:gd name="connsiteX1" fmla="*/ 4984 w 3659608"/>
              <a:gd name="connsiteY1" fmla="*/ 3389574 h 5919875"/>
              <a:gd name="connsiteX2" fmla="*/ 177986 w 3659608"/>
              <a:gd name="connsiteY2" fmla="*/ 484105 h 5919875"/>
              <a:gd name="connsiteX3" fmla="*/ 1017793 w 3659608"/>
              <a:gd name="connsiteY3" fmla="*/ 55880 h 5919875"/>
              <a:gd name="connsiteX4" fmla="*/ 2226402 w 3659608"/>
              <a:gd name="connsiteY4" fmla="*/ 187766 h 5919875"/>
              <a:gd name="connsiteX5" fmla="*/ 3610239 w 3659608"/>
              <a:gd name="connsiteY5" fmla="*/ 2208189 h 5919875"/>
              <a:gd name="connsiteX6" fmla="*/ 1398073 w 3659608"/>
              <a:gd name="connsiteY6" fmla="*/ 5918897 h 5919875"/>
              <a:gd name="connsiteX7" fmla="*/ 792310 w 3659608"/>
              <a:gd name="connsiteY7" fmla="*/ 5915414 h 5919875"/>
              <a:gd name="connsiteX8" fmla="*/ 218962 w 3659608"/>
              <a:gd name="connsiteY8" fmla="*/ 5919875 h 5919875"/>
              <a:gd name="connsiteX0" fmla="*/ 218962 w 3939148"/>
              <a:gd name="connsiteY0" fmla="*/ 5946390 h 5946390"/>
              <a:gd name="connsiteX1" fmla="*/ 4984 w 3939148"/>
              <a:gd name="connsiteY1" fmla="*/ 3416089 h 5946390"/>
              <a:gd name="connsiteX2" fmla="*/ 177986 w 3939148"/>
              <a:gd name="connsiteY2" fmla="*/ 510620 h 5946390"/>
              <a:gd name="connsiteX3" fmla="*/ 1017793 w 3939148"/>
              <a:gd name="connsiteY3" fmla="*/ 82395 h 5946390"/>
              <a:gd name="connsiteX4" fmla="*/ 3690150 w 3939148"/>
              <a:gd name="connsiteY4" fmla="*/ 1446911 h 5946390"/>
              <a:gd name="connsiteX5" fmla="*/ 3610239 w 3939148"/>
              <a:gd name="connsiteY5" fmla="*/ 2234704 h 5946390"/>
              <a:gd name="connsiteX6" fmla="*/ 1398073 w 3939148"/>
              <a:gd name="connsiteY6" fmla="*/ 5945412 h 5946390"/>
              <a:gd name="connsiteX7" fmla="*/ 792310 w 3939148"/>
              <a:gd name="connsiteY7" fmla="*/ 5941929 h 5946390"/>
              <a:gd name="connsiteX8" fmla="*/ 218962 w 3939148"/>
              <a:gd name="connsiteY8" fmla="*/ 5946390 h 5946390"/>
              <a:gd name="connsiteX0" fmla="*/ 218962 w 3830078"/>
              <a:gd name="connsiteY0" fmla="*/ 5786310 h 5786310"/>
              <a:gd name="connsiteX1" fmla="*/ 4984 w 3830078"/>
              <a:gd name="connsiteY1" fmla="*/ 3256009 h 5786310"/>
              <a:gd name="connsiteX2" fmla="*/ 177986 w 3830078"/>
              <a:gd name="connsiteY2" fmla="*/ 350540 h 5786310"/>
              <a:gd name="connsiteX3" fmla="*/ 2613607 w 3830078"/>
              <a:gd name="connsiteY3" fmla="*/ 186450 h 5786310"/>
              <a:gd name="connsiteX4" fmla="*/ 3690150 w 3830078"/>
              <a:gd name="connsiteY4" fmla="*/ 1286831 h 5786310"/>
              <a:gd name="connsiteX5" fmla="*/ 3610239 w 3830078"/>
              <a:gd name="connsiteY5" fmla="*/ 2074624 h 5786310"/>
              <a:gd name="connsiteX6" fmla="*/ 1398073 w 3830078"/>
              <a:gd name="connsiteY6" fmla="*/ 5785332 h 5786310"/>
              <a:gd name="connsiteX7" fmla="*/ 792310 w 3830078"/>
              <a:gd name="connsiteY7" fmla="*/ 5781849 h 5786310"/>
              <a:gd name="connsiteX8" fmla="*/ 218962 w 3830078"/>
              <a:gd name="connsiteY8" fmla="*/ 5786310 h 5786310"/>
              <a:gd name="connsiteX0" fmla="*/ 214265 w 3825381"/>
              <a:gd name="connsiteY0" fmla="*/ 5834556 h 5834556"/>
              <a:gd name="connsiteX1" fmla="*/ 287 w 3825381"/>
              <a:gd name="connsiteY1" fmla="*/ 3304255 h 5834556"/>
              <a:gd name="connsiteX2" fmla="*/ 1703069 w 3825381"/>
              <a:gd name="connsiteY2" fmla="*/ 321748 h 5834556"/>
              <a:gd name="connsiteX3" fmla="*/ 2608910 w 3825381"/>
              <a:gd name="connsiteY3" fmla="*/ 234696 h 5834556"/>
              <a:gd name="connsiteX4" fmla="*/ 3685453 w 3825381"/>
              <a:gd name="connsiteY4" fmla="*/ 1335077 h 5834556"/>
              <a:gd name="connsiteX5" fmla="*/ 3605542 w 3825381"/>
              <a:gd name="connsiteY5" fmla="*/ 2122870 h 5834556"/>
              <a:gd name="connsiteX6" fmla="*/ 1393376 w 3825381"/>
              <a:gd name="connsiteY6" fmla="*/ 5833578 h 5834556"/>
              <a:gd name="connsiteX7" fmla="*/ 787613 w 3825381"/>
              <a:gd name="connsiteY7" fmla="*/ 5830095 h 5834556"/>
              <a:gd name="connsiteX8" fmla="*/ 214265 w 3825381"/>
              <a:gd name="connsiteY8" fmla="*/ 5834556 h 5834556"/>
              <a:gd name="connsiteX0" fmla="*/ 665431 w 4276547"/>
              <a:gd name="connsiteY0" fmla="*/ 5834556 h 5834556"/>
              <a:gd name="connsiteX1" fmla="*/ 223 w 4276547"/>
              <a:gd name="connsiteY1" fmla="*/ 2676935 h 5834556"/>
              <a:gd name="connsiteX2" fmla="*/ 2154235 w 4276547"/>
              <a:gd name="connsiteY2" fmla="*/ 321748 h 5834556"/>
              <a:gd name="connsiteX3" fmla="*/ 3060076 w 4276547"/>
              <a:gd name="connsiteY3" fmla="*/ 234696 h 5834556"/>
              <a:gd name="connsiteX4" fmla="*/ 4136619 w 4276547"/>
              <a:gd name="connsiteY4" fmla="*/ 1335077 h 5834556"/>
              <a:gd name="connsiteX5" fmla="*/ 4056708 w 4276547"/>
              <a:gd name="connsiteY5" fmla="*/ 2122870 h 5834556"/>
              <a:gd name="connsiteX6" fmla="*/ 1844542 w 4276547"/>
              <a:gd name="connsiteY6" fmla="*/ 5833578 h 5834556"/>
              <a:gd name="connsiteX7" fmla="*/ 1238779 w 4276547"/>
              <a:gd name="connsiteY7" fmla="*/ 5830095 h 5834556"/>
              <a:gd name="connsiteX8" fmla="*/ 665431 w 4276547"/>
              <a:gd name="connsiteY8" fmla="*/ 5834556 h 5834556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62747 w 4300515"/>
              <a:gd name="connsiteY7" fmla="*/ 5830095 h 5833578"/>
              <a:gd name="connsiteX8" fmla="*/ 128113 w 4300515"/>
              <a:gd name="connsiteY8" fmla="*/ 3677454 h 5833578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8113 w 4300515"/>
              <a:gd name="connsiteY7" fmla="*/ 3677454 h 5833578"/>
              <a:gd name="connsiteX0" fmla="*/ 1844543 w 4276548"/>
              <a:gd name="connsiteY0" fmla="*/ 5833578 h 5833578"/>
              <a:gd name="connsiteX1" fmla="*/ 224 w 4276548"/>
              <a:gd name="connsiteY1" fmla="*/ 2676935 h 5833578"/>
              <a:gd name="connsiteX2" fmla="*/ 2154236 w 4276548"/>
              <a:gd name="connsiteY2" fmla="*/ 321748 h 5833578"/>
              <a:gd name="connsiteX3" fmla="*/ 3060077 w 4276548"/>
              <a:gd name="connsiteY3" fmla="*/ 234696 h 5833578"/>
              <a:gd name="connsiteX4" fmla="*/ 4136620 w 4276548"/>
              <a:gd name="connsiteY4" fmla="*/ 1335077 h 5833578"/>
              <a:gd name="connsiteX5" fmla="*/ 4056709 w 4276548"/>
              <a:gd name="connsiteY5" fmla="*/ 2122870 h 5833578"/>
              <a:gd name="connsiteX6" fmla="*/ 1844543 w 4276548"/>
              <a:gd name="connsiteY6" fmla="*/ 5833578 h 5833578"/>
              <a:gd name="connsiteX0" fmla="*/ 0 w 4357988"/>
              <a:gd name="connsiteY0" fmla="*/ 5173240 h 5173240"/>
              <a:gd name="connsiteX1" fmla="*/ 81664 w 4357988"/>
              <a:gd name="connsiteY1" fmla="*/ 2676935 h 5173240"/>
              <a:gd name="connsiteX2" fmla="*/ 2235676 w 4357988"/>
              <a:gd name="connsiteY2" fmla="*/ 321748 h 5173240"/>
              <a:gd name="connsiteX3" fmla="*/ 3141517 w 4357988"/>
              <a:gd name="connsiteY3" fmla="*/ 234696 h 5173240"/>
              <a:gd name="connsiteX4" fmla="*/ 4218060 w 4357988"/>
              <a:gd name="connsiteY4" fmla="*/ 1335077 h 5173240"/>
              <a:gd name="connsiteX5" fmla="*/ 4138149 w 4357988"/>
              <a:gd name="connsiteY5" fmla="*/ 2122870 h 5173240"/>
              <a:gd name="connsiteX6" fmla="*/ 0 w 4357988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23786 w 4286814"/>
              <a:gd name="connsiteY0" fmla="*/ 4789601 h 4789601"/>
              <a:gd name="connsiteX1" fmla="*/ 10490 w 4286814"/>
              <a:gd name="connsiteY1" fmla="*/ 2676935 h 4789601"/>
              <a:gd name="connsiteX2" fmla="*/ 2164502 w 4286814"/>
              <a:gd name="connsiteY2" fmla="*/ 321748 h 4789601"/>
              <a:gd name="connsiteX3" fmla="*/ 3070343 w 4286814"/>
              <a:gd name="connsiteY3" fmla="*/ 234696 h 4789601"/>
              <a:gd name="connsiteX4" fmla="*/ 4146886 w 4286814"/>
              <a:gd name="connsiteY4" fmla="*/ 1335077 h 4789601"/>
              <a:gd name="connsiteX5" fmla="*/ 4066975 w 4286814"/>
              <a:gd name="connsiteY5" fmla="*/ 2122870 h 4789601"/>
              <a:gd name="connsiteX6" fmla="*/ 23786 w 4286814"/>
              <a:gd name="connsiteY6" fmla="*/ 4789601 h 478960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47945"/>
              <a:gd name="connsiteY0" fmla="*/ 5123861 h 5123861"/>
              <a:gd name="connsiteX1" fmla="*/ 89750 w 4347945"/>
              <a:gd name="connsiteY1" fmla="*/ 2676935 h 5123861"/>
              <a:gd name="connsiteX2" fmla="*/ 2243762 w 4347945"/>
              <a:gd name="connsiteY2" fmla="*/ 321748 h 5123861"/>
              <a:gd name="connsiteX3" fmla="*/ 3149603 w 4347945"/>
              <a:gd name="connsiteY3" fmla="*/ 234696 h 5123861"/>
              <a:gd name="connsiteX4" fmla="*/ 4226146 w 4347945"/>
              <a:gd name="connsiteY4" fmla="*/ 1335077 h 5123861"/>
              <a:gd name="connsiteX5" fmla="*/ 4112050 w 4347945"/>
              <a:gd name="connsiteY5" fmla="*/ 2084886 h 5123861"/>
              <a:gd name="connsiteX6" fmla="*/ 490 w 4347945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419765"/>
              <a:gd name="connsiteY0" fmla="*/ 5123861 h 5123861"/>
              <a:gd name="connsiteX1" fmla="*/ 89750 w 4419765"/>
              <a:gd name="connsiteY1" fmla="*/ 2676935 h 5123861"/>
              <a:gd name="connsiteX2" fmla="*/ 2243762 w 4419765"/>
              <a:gd name="connsiteY2" fmla="*/ 321748 h 5123861"/>
              <a:gd name="connsiteX3" fmla="*/ 3149603 w 4419765"/>
              <a:gd name="connsiteY3" fmla="*/ 234696 h 5123861"/>
              <a:gd name="connsiteX4" fmla="*/ 4226146 w 4419765"/>
              <a:gd name="connsiteY4" fmla="*/ 1335077 h 5123861"/>
              <a:gd name="connsiteX5" fmla="*/ 4127244 w 4419765"/>
              <a:gd name="connsiteY5" fmla="*/ 2153257 h 5123861"/>
              <a:gd name="connsiteX6" fmla="*/ 490 w 4419765"/>
              <a:gd name="connsiteY6" fmla="*/ 5123861 h 5123861"/>
              <a:gd name="connsiteX0" fmla="*/ 490 w 4513880"/>
              <a:gd name="connsiteY0" fmla="*/ 5123861 h 5123861"/>
              <a:gd name="connsiteX1" fmla="*/ 89750 w 4513880"/>
              <a:gd name="connsiteY1" fmla="*/ 2676935 h 5123861"/>
              <a:gd name="connsiteX2" fmla="*/ 2243762 w 4513880"/>
              <a:gd name="connsiteY2" fmla="*/ 321748 h 5123861"/>
              <a:gd name="connsiteX3" fmla="*/ 3149603 w 4513880"/>
              <a:gd name="connsiteY3" fmla="*/ 234696 h 5123861"/>
              <a:gd name="connsiteX4" fmla="*/ 4226146 w 4513880"/>
              <a:gd name="connsiteY4" fmla="*/ 1335077 h 5123861"/>
              <a:gd name="connsiteX5" fmla="*/ 4127244 w 4513880"/>
              <a:gd name="connsiteY5" fmla="*/ 2153257 h 5123861"/>
              <a:gd name="connsiteX6" fmla="*/ 490 w 4513880"/>
              <a:gd name="connsiteY6" fmla="*/ 5123861 h 5123861"/>
              <a:gd name="connsiteX0" fmla="*/ 490 w 4441585"/>
              <a:gd name="connsiteY0" fmla="*/ 5151463 h 5151463"/>
              <a:gd name="connsiteX1" fmla="*/ 89750 w 4441585"/>
              <a:gd name="connsiteY1" fmla="*/ 2704537 h 5151463"/>
              <a:gd name="connsiteX2" fmla="*/ 2243762 w 4441585"/>
              <a:gd name="connsiteY2" fmla="*/ 349350 h 5151463"/>
              <a:gd name="connsiteX3" fmla="*/ 3521845 w 4441585"/>
              <a:gd name="connsiteY3" fmla="*/ 197726 h 5151463"/>
              <a:gd name="connsiteX4" fmla="*/ 4226146 w 4441585"/>
              <a:gd name="connsiteY4" fmla="*/ 1362679 h 5151463"/>
              <a:gd name="connsiteX5" fmla="*/ 4127244 w 4441585"/>
              <a:gd name="connsiteY5" fmla="*/ 2180859 h 5151463"/>
              <a:gd name="connsiteX6" fmla="*/ 490 w 4441585"/>
              <a:gd name="connsiteY6" fmla="*/ 5151463 h 5151463"/>
              <a:gd name="connsiteX0" fmla="*/ 490 w 4462360"/>
              <a:gd name="connsiteY0" fmla="*/ 5033322 h 5033322"/>
              <a:gd name="connsiteX1" fmla="*/ 89750 w 4462360"/>
              <a:gd name="connsiteY1" fmla="*/ 2586396 h 5033322"/>
              <a:gd name="connsiteX2" fmla="*/ 2243762 w 4462360"/>
              <a:gd name="connsiteY2" fmla="*/ 231209 h 5033322"/>
              <a:gd name="connsiteX3" fmla="*/ 3119215 w 4462360"/>
              <a:gd name="connsiteY3" fmla="*/ 448030 h 5033322"/>
              <a:gd name="connsiteX4" fmla="*/ 4226146 w 4462360"/>
              <a:gd name="connsiteY4" fmla="*/ 1244538 h 5033322"/>
              <a:gd name="connsiteX5" fmla="*/ 4127244 w 4462360"/>
              <a:gd name="connsiteY5" fmla="*/ 2062718 h 5033322"/>
              <a:gd name="connsiteX6" fmla="*/ 490 w 4462360"/>
              <a:gd name="connsiteY6" fmla="*/ 5033322 h 5033322"/>
              <a:gd name="connsiteX0" fmla="*/ 490 w 4452969"/>
              <a:gd name="connsiteY0" fmla="*/ 5094539 h 5094539"/>
              <a:gd name="connsiteX1" fmla="*/ 89750 w 4452969"/>
              <a:gd name="connsiteY1" fmla="*/ 2647613 h 5094539"/>
              <a:gd name="connsiteX2" fmla="*/ 2243762 w 4452969"/>
              <a:gd name="connsiteY2" fmla="*/ 292426 h 5094539"/>
              <a:gd name="connsiteX3" fmla="*/ 3297740 w 4452969"/>
              <a:gd name="connsiteY3" fmla="*/ 285141 h 5094539"/>
              <a:gd name="connsiteX4" fmla="*/ 4226146 w 4452969"/>
              <a:gd name="connsiteY4" fmla="*/ 1305755 h 5094539"/>
              <a:gd name="connsiteX5" fmla="*/ 4127244 w 4452969"/>
              <a:gd name="connsiteY5" fmla="*/ 2123935 h 5094539"/>
              <a:gd name="connsiteX6" fmla="*/ 490 w 4452969"/>
              <a:gd name="connsiteY6" fmla="*/ 5094539 h 5094539"/>
              <a:gd name="connsiteX0" fmla="*/ 490 w 4452969"/>
              <a:gd name="connsiteY0" fmla="*/ 5123793 h 5123793"/>
              <a:gd name="connsiteX1" fmla="*/ 89750 w 4452969"/>
              <a:gd name="connsiteY1" fmla="*/ 2676867 h 5123793"/>
              <a:gd name="connsiteX2" fmla="*/ 2243762 w 4452969"/>
              <a:gd name="connsiteY2" fmla="*/ 321680 h 5123793"/>
              <a:gd name="connsiteX3" fmla="*/ 3297740 w 4452969"/>
              <a:gd name="connsiteY3" fmla="*/ 314395 h 5123793"/>
              <a:gd name="connsiteX4" fmla="*/ 4226146 w 4452969"/>
              <a:gd name="connsiteY4" fmla="*/ 1335009 h 5123793"/>
              <a:gd name="connsiteX5" fmla="*/ 4127244 w 4452969"/>
              <a:gd name="connsiteY5" fmla="*/ 2153189 h 5123793"/>
              <a:gd name="connsiteX6" fmla="*/ 490 w 4452969"/>
              <a:gd name="connsiteY6" fmla="*/ 5123793 h 5123793"/>
              <a:gd name="connsiteX0" fmla="*/ 490 w 4483510"/>
              <a:gd name="connsiteY0" fmla="*/ 5123793 h 5123793"/>
              <a:gd name="connsiteX1" fmla="*/ 89750 w 4483510"/>
              <a:gd name="connsiteY1" fmla="*/ 2676867 h 5123793"/>
              <a:gd name="connsiteX2" fmla="*/ 2243762 w 4483510"/>
              <a:gd name="connsiteY2" fmla="*/ 321680 h 5123793"/>
              <a:gd name="connsiteX3" fmla="*/ 3297740 w 4483510"/>
              <a:gd name="connsiteY3" fmla="*/ 314395 h 5123793"/>
              <a:gd name="connsiteX4" fmla="*/ 4226146 w 4483510"/>
              <a:gd name="connsiteY4" fmla="*/ 1335009 h 5123793"/>
              <a:gd name="connsiteX5" fmla="*/ 4127244 w 4483510"/>
              <a:gd name="connsiteY5" fmla="*/ 2153189 h 5123793"/>
              <a:gd name="connsiteX6" fmla="*/ 490 w 4483510"/>
              <a:gd name="connsiteY6" fmla="*/ 5123793 h 5123793"/>
              <a:gd name="connsiteX0" fmla="*/ 490 w 4500598"/>
              <a:gd name="connsiteY0" fmla="*/ 5123793 h 5123793"/>
              <a:gd name="connsiteX1" fmla="*/ 89750 w 4500598"/>
              <a:gd name="connsiteY1" fmla="*/ 2676867 h 5123793"/>
              <a:gd name="connsiteX2" fmla="*/ 2243762 w 4500598"/>
              <a:gd name="connsiteY2" fmla="*/ 321680 h 5123793"/>
              <a:gd name="connsiteX3" fmla="*/ 3297740 w 4500598"/>
              <a:gd name="connsiteY3" fmla="*/ 314395 h 5123793"/>
              <a:gd name="connsiteX4" fmla="*/ 4226146 w 4500598"/>
              <a:gd name="connsiteY4" fmla="*/ 1335009 h 5123793"/>
              <a:gd name="connsiteX5" fmla="*/ 4127244 w 4500598"/>
              <a:gd name="connsiteY5" fmla="*/ 2153189 h 5123793"/>
              <a:gd name="connsiteX6" fmla="*/ 490 w 4500598"/>
              <a:gd name="connsiteY6" fmla="*/ 5123793 h 5123793"/>
              <a:gd name="connsiteX0" fmla="*/ 490 w 4494615"/>
              <a:gd name="connsiteY0" fmla="*/ 5123793 h 5123793"/>
              <a:gd name="connsiteX1" fmla="*/ 89750 w 4494615"/>
              <a:gd name="connsiteY1" fmla="*/ 2676867 h 5123793"/>
              <a:gd name="connsiteX2" fmla="*/ 2243762 w 4494615"/>
              <a:gd name="connsiteY2" fmla="*/ 321680 h 5123793"/>
              <a:gd name="connsiteX3" fmla="*/ 3297740 w 4494615"/>
              <a:gd name="connsiteY3" fmla="*/ 314395 h 5123793"/>
              <a:gd name="connsiteX4" fmla="*/ 4226146 w 4494615"/>
              <a:gd name="connsiteY4" fmla="*/ 1335009 h 5123793"/>
              <a:gd name="connsiteX5" fmla="*/ 4127244 w 4494615"/>
              <a:gd name="connsiteY5" fmla="*/ 2153189 h 5123793"/>
              <a:gd name="connsiteX6" fmla="*/ 490 w 4494615"/>
              <a:gd name="connsiteY6" fmla="*/ 5123793 h 5123793"/>
              <a:gd name="connsiteX0" fmla="*/ 490 w 4505110"/>
              <a:gd name="connsiteY0" fmla="*/ 5123793 h 5123793"/>
              <a:gd name="connsiteX1" fmla="*/ 89750 w 4505110"/>
              <a:gd name="connsiteY1" fmla="*/ 2676867 h 5123793"/>
              <a:gd name="connsiteX2" fmla="*/ 2243762 w 4505110"/>
              <a:gd name="connsiteY2" fmla="*/ 321680 h 5123793"/>
              <a:gd name="connsiteX3" fmla="*/ 3297740 w 4505110"/>
              <a:gd name="connsiteY3" fmla="*/ 314395 h 5123793"/>
              <a:gd name="connsiteX4" fmla="*/ 4226146 w 4505110"/>
              <a:gd name="connsiteY4" fmla="*/ 1335009 h 5123793"/>
              <a:gd name="connsiteX5" fmla="*/ 4127244 w 4505110"/>
              <a:gd name="connsiteY5" fmla="*/ 2153189 h 5123793"/>
              <a:gd name="connsiteX6" fmla="*/ 490 w 4505110"/>
              <a:gd name="connsiteY6" fmla="*/ 5123793 h 5123793"/>
              <a:gd name="connsiteX0" fmla="*/ 490 w 4505110"/>
              <a:gd name="connsiteY0" fmla="*/ 5078540 h 5078540"/>
              <a:gd name="connsiteX1" fmla="*/ 89750 w 4505110"/>
              <a:gd name="connsiteY1" fmla="*/ 2631614 h 5078540"/>
              <a:gd name="connsiteX2" fmla="*/ 2281747 w 4505110"/>
              <a:gd name="connsiteY2" fmla="*/ 299217 h 5078540"/>
              <a:gd name="connsiteX3" fmla="*/ 3297740 w 4505110"/>
              <a:gd name="connsiteY3" fmla="*/ 269142 h 5078540"/>
              <a:gd name="connsiteX4" fmla="*/ 4226146 w 4505110"/>
              <a:gd name="connsiteY4" fmla="*/ 1289756 h 5078540"/>
              <a:gd name="connsiteX5" fmla="*/ 4127244 w 4505110"/>
              <a:gd name="connsiteY5" fmla="*/ 2107936 h 5078540"/>
              <a:gd name="connsiteX6" fmla="*/ 490 w 4505110"/>
              <a:gd name="connsiteY6" fmla="*/ 5078540 h 5078540"/>
              <a:gd name="connsiteX0" fmla="*/ 490 w 4505110"/>
              <a:gd name="connsiteY0" fmla="*/ 5119729 h 5119729"/>
              <a:gd name="connsiteX1" fmla="*/ 89750 w 4505110"/>
              <a:gd name="connsiteY1" fmla="*/ 2672803 h 5119729"/>
              <a:gd name="connsiteX2" fmla="*/ 2281747 w 4505110"/>
              <a:gd name="connsiteY2" fmla="*/ 340406 h 5119729"/>
              <a:gd name="connsiteX3" fmla="*/ 3297740 w 4505110"/>
              <a:gd name="connsiteY3" fmla="*/ 310331 h 5119729"/>
              <a:gd name="connsiteX4" fmla="*/ 4226146 w 4505110"/>
              <a:gd name="connsiteY4" fmla="*/ 1330945 h 5119729"/>
              <a:gd name="connsiteX5" fmla="*/ 4127244 w 4505110"/>
              <a:gd name="connsiteY5" fmla="*/ 2149125 h 5119729"/>
              <a:gd name="connsiteX6" fmla="*/ 490 w 4505110"/>
              <a:gd name="connsiteY6" fmla="*/ 5119729 h 5119729"/>
              <a:gd name="connsiteX0" fmla="*/ 490 w 4505110"/>
              <a:gd name="connsiteY0" fmla="*/ 5134925 h 5134925"/>
              <a:gd name="connsiteX1" fmla="*/ 89750 w 4505110"/>
              <a:gd name="connsiteY1" fmla="*/ 2687999 h 5134925"/>
              <a:gd name="connsiteX2" fmla="*/ 2281747 w 4505110"/>
              <a:gd name="connsiteY2" fmla="*/ 355602 h 5134925"/>
              <a:gd name="connsiteX3" fmla="*/ 3297740 w 4505110"/>
              <a:gd name="connsiteY3" fmla="*/ 325527 h 5134925"/>
              <a:gd name="connsiteX4" fmla="*/ 4226146 w 4505110"/>
              <a:gd name="connsiteY4" fmla="*/ 1346141 h 5134925"/>
              <a:gd name="connsiteX5" fmla="*/ 4127244 w 4505110"/>
              <a:gd name="connsiteY5" fmla="*/ 2164321 h 5134925"/>
              <a:gd name="connsiteX6" fmla="*/ 490 w 4505110"/>
              <a:gd name="connsiteY6" fmla="*/ 5134925 h 5134925"/>
              <a:gd name="connsiteX0" fmla="*/ 490 w 4505110"/>
              <a:gd name="connsiteY0" fmla="*/ 5057235 h 5057235"/>
              <a:gd name="connsiteX1" fmla="*/ 89750 w 4505110"/>
              <a:gd name="connsiteY1" fmla="*/ 2610309 h 5057235"/>
              <a:gd name="connsiteX2" fmla="*/ 2312134 w 4505110"/>
              <a:gd name="connsiteY2" fmla="*/ 369075 h 5057235"/>
              <a:gd name="connsiteX3" fmla="*/ 3297740 w 4505110"/>
              <a:gd name="connsiteY3" fmla="*/ 247837 h 5057235"/>
              <a:gd name="connsiteX4" fmla="*/ 4226146 w 4505110"/>
              <a:gd name="connsiteY4" fmla="*/ 1268451 h 5057235"/>
              <a:gd name="connsiteX5" fmla="*/ 4127244 w 4505110"/>
              <a:gd name="connsiteY5" fmla="*/ 2086631 h 5057235"/>
              <a:gd name="connsiteX6" fmla="*/ 490 w 4505110"/>
              <a:gd name="connsiteY6" fmla="*/ 5057235 h 5057235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24132 h 5124132"/>
              <a:gd name="connsiteX1" fmla="*/ 89750 w 4505110"/>
              <a:gd name="connsiteY1" fmla="*/ 2677206 h 5124132"/>
              <a:gd name="connsiteX2" fmla="*/ 2270352 w 4505110"/>
              <a:gd name="connsiteY2" fmla="*/ 352407 h 5124132"/>
              <a:gd name="connsiteX3" fmla="*/ 3297740 w 4505110"/>
              <a:gd name="connsiteY3" fmla="*/ 314734 h 5124132"/>
              <a:gd name="connsiteX4" fmla="*/ 4226146 w 4505110"/>
              <a:gd name="connsiteY4" fmla="*/ 1335348 h 5124132"/>
              <a:gd name="connsiteX5" fmla="*/ 4127244 w 4505110"/>
              <a:gd name="connsiteY5" fmla="*/ 2153528 h 5124132"/>
              <a:gd name="connsiteX6" fmla="*/ 490 w 4505110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3451 w 4508071"/>
              <a:gd name="connsiteY0" fmla="*/ 5124132 h 5124132"/>
              <a:gd name="connsiteX1" fmla="*/ 9147 w 4508071"/>
              <a:gd name="connsiteY1" fmla="*/ 2768368 h 5124132"/>
              <a:gd name="connsiteX2" fmla="*/ 2273313 w 4508071"/>
              <a:gd name="connsiteY2" fmla="*/ 352407 h 5124132"/>
              <a:gd name="connsiteX3" fmla="*/ 3300701 w 4508071"/>
              <a:gd name="connsiteY3" fmla="*/ 314734 h 5124132"/>
              <a:gd name="connsiteX4" fmla="*/ 4229107 w 4508071"/>
              <a:gd name="connsiteY4" fmla="*/ 1335348 h 5124132"/>
              <a:gd name="connsiteX5" fmla="*/ 4130205 w 4508071"/>
              <a:gd name="connsiteY5" fmla="*/ 2153528 h 5124132"/>
              <a:gd name="connsiteX6" fmla="*/ 3451 w 4508071"/>
              <a:gd name="connsiteY6" fmla="*/ 5124132 h 5124132"/>
              <a:gd name="connsiteX0" fmla="*/ 0 w 4504620"/>
              <a:gd name="connsiteY0" fmla="*/ 5124132 h 5124132"/>
              <a:gd name="connsiteX1" fmla="*/ 5696 w 4504620"/>
              <a:gd name="connsiteY1" fmla="*/ 2768368 h 5124132"/>
              <a:gd name="connsiteX2" fmla="*/ 2269862 w 4504620"/>
              <a:gd name="connsiteY2" fmla="*/ 352407 h 5124132"/>
              <a:gd name="connsiteX3" fmla="*/ 3297250 w 4504620"/>
              <a:gd name="connsiteY3" fmla="*/ 314734 h 5124132"/>
              <a:gd name="connsiteX4" fmla="*/ 4225656 w 4504620"/>
              <a:gd name="connsiteY4" fmla="*/ 1335348 h 5124132"/>
              <a:gd name="connsiteX5" fmla="*/ 4126754 w 4504620"/>
              <a:gd name="connsiteY5" fmla="*/ 2153528 h 5124132"/>
              <a:gd name="connsiteX6" fmla="*/ 0 w 4504620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385" h="5124132">
                <a:moveTo>
                  <a:pt x="1765" y="5124132"/>
                </a:moveTo>
                <a:cubicBezTo>
                  <a:pt x="-1401" y="4197072"/>
                  <a:pt x="-768" y="3604268"/>
                  <a:pt x="7461" y="2768368"/>
                </a:cubicBezTo>
                <a:cubicBezTo>
                  <a:pt x="822064" y="1828410"/>
                  <a:pt x="1357146" y="1179572"/>
                  <a:pt x="2271627" y="352407"/>
                </a:cubicBezTo>
                <a:cubicBezTo>
                  <a:pt x="2961288" y="-300619"/>
                  <a:pt x="3109791" y="116725"/>
                  <a:pt x="3299015" y="314734"/>
                </a:cubicBezTo>
                <a:cubicBezTo>
                  <a:pt x="3551063" y="578484"/>
                  <a:pt x="3886425" y="980872"/>
                  <a:pt x="4227421" y="1335348"/>
                </a:cubicBezTo>
                <a:cubicBezTo>
                  <a:pt x="4508906" y="1627960"/>
                  <a:pt x="4719307" y="1882900"/>
                  <a:pt x="4128519" y="2153528"/>
                </a:cubicBezTo>
                <a:cubicBezTo>
                  <a:pt x="2688423" y="2980038"/>
                  <a:pt x="1035438" y="4259599"/>
                  <a:pt x="1765" y="5124132"/>
                </a:cubicBezTo>
                <a:close/>
              </a:path>
            </a:pathLst>
          </a:custGeom>
          <a:solidFill>
            <a:srgbClr val="9DC4E7"/>
          </a:solidFill>
        </p:spPr>
        <p:txBody>
          <a:bodyPr>
            <a:normAutofit/>
          </a:bodyPr>
          <a:lstStyle>
            <a:lvl1pPr marL="0" indent="0">
              <a:buNone/>
              <a:defRPr lang="es-CO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CO"/>
              <a:t>Clic en el icono para agregar imagen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B84E7B9-4E4B-F949-AC30-CABB0DA362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5722" y="1718550"/>
            <a:ext cx="5322277" cy="9487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diapositiva (Helvética 28 puntos)</a:t>
            </a:r>
            <a:endParaRPr lang="es-CO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63D1C91-5901-F04C-8706-0880CAE149B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5722" y="2817100"/>
            <a:ext cx="6008077" cy="3190711"/>
          </a:xfrm>
        </p:spPr>
        <p:txBody>
          <a:bodyPr>
            <a:normAutofit/>
          </a:bodyPr>
          <a:lstStyle>
            <a:lvl1pPr marL="0" indent="0" algn="l">
              <a:buNone/>
              <a:defRPr lang="es-CO" sz="2000" kern="120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insertar texto de párrafo (Helvética 20 puntos)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245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 -  Fond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690424E-CF17-D24E-B18F-341A2B291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04" y="4723"/>
            <a:ext cx="3485296" cy="18123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0C941E-3A0B-4D49-A978-6952E5A8B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607491" cy="68497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288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 -  Fondo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A4650D9-90EB-C14E-B4DD-09CD781AD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3E4F37-DFB9-AC4C-AB73-7E30D88A4E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04" y="4723"/>
            <a:ext cx="3485296" cy="1812354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5F918-95DA-4F1A-B745-A01634D7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9B2E9-00E9-4887-92EF-D64FD1F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E1F9D-4641-4E48-9874-1BE6BDA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2531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clar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90C941E-3A0B-4D49-A978-6952E5A8B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607491" cy="68497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584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oscur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A4650D9-90EB-C14E-B4DD-09CD781AD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5F918-95DA-4F1A-B745-A01634D7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9B2E9-00E9-4887-92EF-D64FD1F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E1F9D-4641-4E48-9874-1BE6BDA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387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E302BBE-091A-F242-84AE-897C638D9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455" y="2436606"/>
            <a:ext cx="3932237" cy="952493"/>
          </a:xfrm>
        </p:spPr>
        <p:txBody>
          <a:bodyPr anchor="b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3455" y="3520875"/>
            <a:ext cx="3932237" cy="1017862"/>
          </a:xfrm>
        </p:spPr>
        <p:txBody>
          <a:bodyPr>
            <a:normAutofit/>
          </a:bodyPr>
          <a:lstStyle>
            <a:lvl1pPr marL="0" indent="0">
              <a:buNone/>
              <a:defRPr lang="es-ES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56FF1A-6738-8541-9A4B-F6F47722E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282" y="4467895"/>
            <a:ext cx="152125" cy="192958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9E9D5BD-91F2-1747-87E2-C80E49B2DD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57" y="4538736"/>
            <a:ext cx="3387225" cy="1003622"/>
          </a:xfrm>
          <a:prstGeom prst="rect">
            <a:avLst/>
          </a:prstGeom>
        </p:spPr>
      </p:pic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7D64A3A1-D8C4-DF4B-9B25-9EA1DB47FBE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2683" y="648166"/>
            <a:ext cx="4800158" cy="5458172"/>
          </a:xfrm>
          <a:custGeom>
            <a:avLst/>
            <a:gdLst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812287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812287 h 4873625"/>
              <a:gd name="connsiteX1" fmla="*/ 1488336 w 6172200"/>
              <a:gd name="connsiteY1" fmla="*/ 0 h 4873625"/>
              <a:gd name="connsiteX2" fmla="*/ 5359913 w 6172200"/>
              <a:gd name="connsiteY2" fmla="*/ 0 h 4873625"/>
              <a:gd name="connsiteX3" fmla="*/ 6172200 w 6172200"/>
              <a:gd name="connsiteY3" fmla="*/ 812287 h 4873625"/>
              <a:gd name="connsiteX4" fmla="*/ 6172200 w 6172200"/>
              <a:gd name="connsiteY4" fmla="*/ 4061338 h 4873625"/>
              <a:gd name="connsiteX5" fmla="*/ 5359913 w 6172200"/>
              <a:gd name="connsiteY5" fmla="*/ 4873625 h 4873625"/>
              <a:gd name="connsiteX6" fmla="*/ 812287 w 6172200"/>
              <a:gd name="connsiteY6" fmla="*/ 4873625 h 4873625"/>
              <a:gd name="connsiteX7" fmla="*/ 0 w 6172200"/>
              <a:gd name="connsiteY7" fmla="*/ 4061338 h 4873625"/>
              <a:gd name="connsiteX8" fmla="*/ 0 w 6172200"/>
              <a:gd name="connsiteY8" fmla="*/ 812287 h 4873625"/>
              <a:gd name="connsiteX0" fmla="*/ 0 w 6172200"/>
              <a:gd name="connsiteY0" fmla="*/ 0 h 4876064"/>
              <a:gd name="connsiteX1" fmla="*/ 1488336 w 6172200"/>
              <a:gd name="connsiteY1" fmla="*/ 2439 h 4876064"/>
              <a:gd name="connsiteX2" fmla="*/ 5359913 w 6172200"/>
              <a:gd name="connsiteY2" fmla="*/ 2439 h 4876064"/>
              <a:gd name="connsiteX3" fmla="*/ 6172200 w 6172200"/>
              <a:gd name="connsiteY3" fmla="*/ 814726 h 4876064"/>
              <a:gd name="connsiteX4" fmla="*/ 6172200 w 6172200"/>
              <a:gd name="connsiteY4" fmla="*/ 4063777 h 4876064"/>
              <a:gd name="connsiteX5" fmla="*/ 5359913 w 6172200"/>
              <a:gd name="connsiteY5" fmla="*/ 4876064 h 4876064"/>
              <a:gd name="connsiteX6" fmla="*/ 812287 w 6172200"/>
              <a:gd name="connsiteY6" fmla="*/ 4876064 h 4876064"/>
              <a:gd name="connsiteX7" fmla="*/ 0 w 6172200"/>
              <a:gd name="connsiteY7" fmla="*/ 4063777 h 4876064"/>
              <a:gd name="connsiteX8" fmla="*/ 0 w 6172200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822561 w 6182474"/>
              <a:gd name="connsiteY6" fmla="*/ 4876064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7336 w 6189536"/>
              <a:gd name="connsiteY0" fmla="*/ 0 h 4876064"/>
              <a:gd name="connsiteX1" fmla="*/ 1505672 w 6189536"/>
              <a:gd name="connsiteY1" fmla="*/ 2439 h 4876064"/>
              <a:gd name="connsiteX2" fmla="*/ 5377249 w 6189536"/>
              <a:gd name="connsiteY2" fmla="*/ 2439 h 4876064"/>
              <a:gd name="connsiteX3" fmla="*/ 6189536 w 6189536"/>
              <a:gd name="connsiteY3" fmla="*/ 814726 h 4876064"/>
              <a:gd name="connsiteX4" fmla="*/ 6189536 w 6189536"/>
              <a:gd name="connsiteY4" fmla="*/ 4063777 h 4876064"/>
              <a:gd name="connsiteX5" fmla="*/ 5377249 w 6189536"/>
              <a:gd name="connsiteY5" fmla="*/ 4876064 h 4876064"/>
              <a:gd name="connsiteX6" fmla="*/ 367286 w 6189536"/>
              <a:gd name="connsiteY6" fmla="*/ 2810958 h 4876064"/>
              <a:gd name="connsiteX7" fmla="*/ 7062 w 6189536"/>
              <a:gd name="connsiteY7" fmla="*/ 1998672 h 4876064"/>
              <a:gd name="connsiteX8" fmla="*/ 17336 w 6189536"/>
              <a:gd name="connsiteY8" fmla="*/ 0 h 4876064"/>
              <a:gd name="connsiteX0" fmla="*/ 10274 w 6182474"/>
              <a:gd name="connsiteY0" fmla="*/ 0 h 4876064"/>
              <a:gd name="connsiteX1" fmla="*/ 1498610 w 6182474"/>
              <a:gd name="connsiteY1" fmla="*/ 2439 h 4876064"/>
              <a:gd name="connsiteX2" fmla="*/ 5370187 w 6182474"/>
              <a:gd name="connsiteY2" fmla="*/ 2439 h 4876064"/>
              <a:gd name="connsiteX3" fmla="*/ 6182474 w 6182474"/>
              <a:gd name="connsiteY3" fmla="*/ 814726 h 4876064"/>
              <a:gd name="connsiteX4" fmla="*/ 6182474 w 6182474"/>
              <a:gd name="connsiteY4" fmla="*/ 4063777 h 4876064"/>
              <a:gd name="connsiteX5" fmla="*/ 5370187 w 6182474"/>
              <a:gd name="connsiteY5" fmla="*/ 4876064 h 4876064"/>
              <a:gd name="connsiteX6" fmla="*/ 360224 w 6182474"/>
              <a:gd name="connsiteY6" fmla="*/ 2810958 h 4876064"/>
              <a:gd name="connsiteX7" fmla="*/ 0 w 6182474"/>
              <a:gd name="connsiteY7" fmla="*/ 1998672 h 4876064"/>
              <a:gd name="connsiteX8" fmla="*/ 10274 w 6182474"/>
              <a:gd name="connsiteY8" fmla="*/ 0 h 4876064"/>
              <a:gd name="connsiteX0" fmla="*/ 10274 w 6182474"/>
              <a:gd name="connsiteY0" fmla="*/ 0 h 5143192"/>
              <a:gd name="connsiteX1" fmla="*/ 1498610 w 6182474"/>
              <a:gd name="connsiteY1" fmla="*/ 2439 h 5143192"/>
              <a:gd name="connsiteX2" fmla="*/ 5370187 w 6182474"/>
              <a:gd name="connsiteY2" fmla="*/ 2439 h 5143192"/>
              <a:gd name="connsiteX3" fmla="*/ 6182474 w 6182474"/>
              <a:gd name="connsiteY3" fmla="*/ 814726 h 5143192"/>
              <a:gd name="connsiteX4" fmla="*/ 6182474 w 6182474"/>
              <a:gd name="connsiteY4" fmla="*/ 4063777 h 5143192"/>
              <a:gd name="connsiteX5" fmla="*/ 2061908 w 6182474"/>
              <a:gd name="connsiteY5" fmla="*/ 5143192 h 5143192"/>
              <a:gd name="connsiteX6" fmla="*/ 360224 w 6182474"/>
              <a:gd name="connsiteY6" fmla="*/ 2810958 h 5143192"/>
              <a:gd name="connsiteX7" fmla="*/ 0 w 6182474"/>
              <a:gd name="connsiteY7" fmla="*/ 1998672 h 5143192"/>
              <a:gd name="connsiteX8" fmla="*/ 10274 w 6182474"/>
              <a:gd name="connsiteY8" fmla="*/ 0 h 5143192"/>
              <a:gd name="connsiteX0" fmla="*/ 10274 w 6182474"/>
              <a:gd name="connsiteY0" fmla="*/ 0 h 5334539"/>
              <a:gd name="connsiteX1" fmla="*/ 1498610 w 6182474"/>
              <a:gd name="connsiteY1" fmla="*/ 2439 h 5334539"/>
              <a:gd name="connsiteX2" fmla="*/ 5370187 w 6182474"/>
              <a:gd name="connsiteY2" fmla="*/ 2439 h 5334539"/>
              <a:gd name="connsiteX3" fmla="*/ 6182474 w 6182474"/>
              <a:gd name="connsiteY3" fmla="*/ 814726 h 5334539"/>
              <a:gd name="connsiteX4" fmla="*/ 3110501 w 6182474"/>
              <a:gd name="connsiteY4" fmla="*/ 5132289 h 5334539"/>
              <a:gd name="connsiteX5" fmla="*/ 2061908 w 6182474"/>
              <a:gd name="connsiteY5" fmla="*/ 5143192 h 5334539"/>
              <a:gd name="connsiteX6" fmla="*/ 360224 w 6182474"/>
              <a:gd name="connsiteY6" fmla="*/ 2810958 h 5334539"/>
              <a:gd name="connsiteX7" fmla="*/ 0 w 6182474"/>
              <a:gd name="connsiteY7" fmla="*/ 1998672 h 5334539"/>
              <a:gd name="connsiteX8" fmla="*/ 10274 w 6182474"/>
              <a:gd name="connsiteY8" fmla="*/ 0 h 5334539"/>
              <a:gd name="connsiteX0" fmla="*/ 10274 w 5532670"/>
              <a:gd name="connsiteY0" fmla="*/ 0 h 5334539"/>
              <a:gd name="connsiteX1" fmla="*/ 1498610 w 5532670"/>
              <a:gd name="connsiteY1" fmla="*/ 2439 h 5334539"/>
              <a:gd name="connsiteX2" fmla="*/ 5370187 w 5532670"/>
              <a:gd name="connsiteY2" fmla="*/ 2439 h 5334539"/>
              <a:gd name="connsiteX3" fmla="*/ 5196154 w 5532670"/>
              <a:gd name="connsiteY3" fmla="*/ 3352443 h 5334539"/>
              <a:gd name="connsiteX4" fmla="*/ 3110501 w 5532670"/>
              <a:gd name="connsiteY4" fmla="*/ 5132289 h 5334539"/>
              <a:gd name="connsiteX5" fmla="*/ 2061908 w 5532670"/>
              <a:gd name="connsiteY5" fmla="*/ 5143192 h 5334539"/>
              <a:gd name="connsiteX6" fmla="*/ 360224 w 5532670"/>
              <a:gd name="connsiteY6" fmla="*/ 2810958 h 5334539"/>
              <a:gd name="connsiteX7" fmla="*/ 0 w 5532670"/>
              <a:gd name="connsiteY7" fmla="*/ 1998672 h 5334539"/>
              <a:gd name="connsiteX8" fmla="*/ 10274 w 5532670"/>
              <a:gd name="connsiteY8" fmla="*/ 0 h 5334539"/>
              <a:gd name="connsiteX0" fmla="*/ 10274 w 5558319"/>
              <a:gd name="connsiteY0" fmla="*/ 0 h 5334539"/>
              <a:gd name="connsiteX1" fmla="*/ 1498610 w 5558319"/>
              <a:gd name="connsiteY1" fmla="*/ 2439 h 5334539"/>
              <a:gd name="connsiteX2" fmla="*/ 5401009 w 5558319"/>
              <a:gd name="connsiteY2" fmla="*/ 2447689 h 5334539"/>
              <a:gd name="connsiteX3" fmla="*/ 5196154 w 5558319"/>
              <a:gd name="connsiteY3" fmla="*/ 3352443 h 5334539"/>
              <a:gd name="connsiteX4" fmla="*/ 3110501 w 5558319"/>
              <a:gd name="connsiteY4" fmla="*/ 5132289 h 5334539"/>
              <a:gd name="connsiteX5" fmla="*/ 2061908 w 5558319"/>
              <a:gd name="connsiteY5" fmla="*/ 5143192 h 5334539"/>
              <a:gd name="connsiteX6" fmla="*/ 360224 w 5558319"/>
              <a:gd name="connsiteY6" fmla="*/ 2810958 h 5334539"/>
              <a:gd name="connsiteX7" fmla="*/ 0 w 5558319"/>
              <a:gd name="connsiteY7" fmla="*/ 1998672 h 5334539"/>
              <a:gd name="connsiteX8" fmla="*/ 10274 w 5558319"/>
              <a:gd name="connsiteY8" fmla="*/ 0 h 5334539"/>
              <a:gd name="connsiteX0" fmla="*/ 10274 w 5558319"/>
              <a:gd name="connsiteY0" fmla="*/ 110576 h 5445115"/>
              <a:gd name="connsiteX1" fmla="*/ 3460974 w 5558319"/>
              <a:gd name="connsiteY1" fmla="*/ 0 h 5445115"/>
              <a:gd name="connsiteX2" fmla="*/ 5401009 w 5558319"/>
              <a:gd name="connsiteY2" fmla="*/ 2558265 h 5445115"/>
              <a:gd name="connsiteX3" fmla="*/ 5196154 w 5558319"/>
              <a:gd name="connsiteY3" fmla="*/ 3463019 h 5445115"/>
              <a:gd name="connsiteX4" fmla="*/ 3110501 w 5558319"/>
              <a:gd name="connsiteY4" fmla="*/ 5242865 h 5445115"/>
              <a:gd name="connsiteX5" fmla="*/ 2061908 w 5558319"/>
              <a:gd name="connsiteY5" fmla="*/ 5253768 h 5445115"/>
              <a:gd name="connsiteX6" fmla="*/ 360224 w 5558319"/>
              <a:gd name="connsiteY6" fmla="*/ 2921534 h 5445115"/>
              <a:gd name="connsiteX7" fmla="*/ 0 w 5558319"/>
              <a:gd name="connsiteY7" fmla="*/ 2109248 h 5445115"/>
              <a:gd name="connsiteX8" fmla="*/ 10274 w 555831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483514 w 5681609"/>
              <a:gd name="connsiteY6" fmla="*/ 2921534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110576 h 5445115"/>
              <a:gd name="connsiteX1" fmla="*/ 3584264 w 5681609"/>
              <a:gd name="connsiteY1" fmla="*/ 0 h 5445115"/>
              <a:gd name="connsiteX2" fmla="*/ 5524299 w 5681609"/>
              <a:gd name="connsiteY2" fmla="*/ 2558265 h 5445115"/>
              <a:gd name="connsiteX3" fmla="*/ 5319444 w 5681609"/>
              <a:gd name="connsiteY3" fmla="*/ 3463019 h 5445115"/>
              <a:gd name="connsiteX4" fmla="*/ 3233791 w 5681609"/>
              <a:gd name="connsiteY4" fmla="*/ 5242865 h 5445115"/>
              <a:gd name="connsiteX5" fmla="*/ 2185198 w 5681609"/>
              <a:gd name="connsiteY5" fmla="*/ 5253768 h 5445115"/>
              <a:gd name="connsiteX6" fmla="*/ 206112 w 5681609"/>
              <a:gd name="connsiteY6" fmla="*/ 2448923 h 5445115"/>
              <a:gd name="connsiteX7" fmla="*/ 0 w 5681609"/>
              <a:gd name="connsiteY7" fmla="*/ 1081832 h 5445115"/>
              <a:gd name="connsiteX8" fmla="*/ 133564 w 5681609"/>
              <a:gd name="connsiteY8" fmla="*/ 110576 h 5445115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681609"/>
              <a:gd name="connsiteY0" fmla="*/ 0 h 5334539"/>
              <a:gd name="connsiteX1" fmla="*/ 3415388 w 5681609"/>
              <a:gd name="connsiteY1" fmla="*/ 4754 h 5334539"/>
              <a:gd name="connsiteX2" fmla="*/ 5524299 w 5681609"/>
              <a:gd name="connsiteY2" fmla="*/ 2447689 h 5334539"/>
              <a:gd name="connsiteX3" fmla="*/ 5319444 w 5681609"/>
              <a:gd name="connsiteY3" fmla="*/ 3352443 h 5334539"/>
              <a:gd name="connsiteX4" fmla="*/ 3233791 w 5681609"/>
              <a:gd name="connsiteY4" fmla="*/ 5132289 h 5334539"/>
              <a:gd name="connsiteX5" fmla="*/ 2185198 w 5681609"/>
              <a:gd name="connsiteY5" fmla="*/ 5143192 h 5334539"/>
              <a:gd name="connsiteX6" fmla="*/ 206112 w 5681609"/>
              <a:gd name="connsiteY6" fmla="*/ 2338347 h 5334539"/>
              <a:gd name="connsiteX7" fmla="*/ 0 w 5681609"/>
              <a:gd name="connsiteY7" fmla="*/ 971256 h 5334539"/>
              <a:gd name="connsiteX8" fmla="*/ 133564 w 5681609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21073"/>
              <a:gd name="connsiteY0" fmla="*/ 0 h 5334539"/>
              <a:gd name="connsiteX1" fmla="*/ 3415388 w 5521073"/>
              <a:gd name="connsiteY1" fmla="*/ 4754 h 5334539"/>
              <a:gd name="connsiteX2" fmla="*/ 5322472 w 5521073"/>
              <a:gd name="connsiteY2" fmla="*/ 2184078 h 5334539"/>
              <a:gd name="connsiteX3" fmla="*/ 5319444 w 5521073"/>
              <a:gd name="connsiteY3" fmla="*/ 3352443 h 5334539"/>
              <a:gd name="connsiteX4" fmla="*/ 3233791 w 5521073"/>
              <a:gd name="connsiteY4" fmla="*/ 5132289 h 5334539"/>
              <a:gd name="connsiteX5" fmla="*/ 2185198 w 5521073"/>
              <a:gd name="connsiteY5" fmla="*/ 5143192 h 5334539"/>
              <a:gd name="connsiteX6" fmla="*/ 206112 w 5521073"/>
              <a:gd name="connsiteY6" fmla="*/ 2338347 h 5334539"/>
              <a:gd name="connsiteX7" fmla="*/ 0 w 5521073"/>
              <a:gd name="connsiteY7" fmla="*/ 971256 h 5334539"/>
              <a:gd name="connsiteX8" fmla="*/ 133564 w 5521073"/>
              <a:gd name="connsiteY8" fmla="*/ 0 h 5334539"/>
              <a:gd name="connsiteX0" fmla="*/ 133564 w 5557685"/>
              <a:gd name="connsiteY0" fmla="*/ 0 h 5334539"/>
              <a:gd name="connsiteX1" fmla="*/ 3415388 w 5557685"/>
              <a:gd name="connsiteY1" fmla="*/ 4754 h 5334539"/>
              <a:gd name="connsiteX2" fmla="*/ 5322472 w 5557685"/>
              <a:gd name="connsiteY2" fmla="*/ 2184078 h 5334539"/>
              <a:gd name="connsiteX3" fmla="*/ 5319444 w 5557685"/>
              <a:gd name="connsiteY3" fmla="*/ 3352443 h 5334539"/>
              <a:gd name="connsiteX4" fmla="*/ 3233791 w 5557685"/>
              <a:gd name="connsiteY4" fmla="*/ 5132289 h 5334539"/>
              <a:gd name="connsiteX5" fmla="*/ 2185198 w 5557685"/>
              <a:gd name="connsiteY5" fmla="*/ 5143192 h 5334539"/>
              <a:gd name="connsiteX6" fmla="*/ 206112 w 5557685"/>
              <a:gd name="connsiteY6" fmla="*/ 2338347 h 5334539"/>
              <a:gd name="connsiteX7" fmla="*/ 0 w 5557685"/>
              <a:gd name="connsiteY7" fmla="*/ 971256 h 5334539"/>
              <a:gd name="connsiteX8" fmla="*/ 133564 w 5557685"/>
              <a:gd name="connsiteY8" fmla="*/ 0 h 5334539"/>
              <a:gd name="connsiteX0" fmla="*/ 133564 w 5623525"/>
              <a:gd name="connsiteY0" fmla="*/ 0 h 5334539"/>
              <a:gd name="connsiteX1" fmla="*/ 3415388 w 5623525"/>
              <a:gd name="connsiteY1" fmla="*/ 4754 h 5334539"/>
              <a:gd name="connsiteX2" fmla="*/ 5322472 w 5623525"/>
              <a:gd name="connsiteY2" fmla="*/ 2184078 h 5334539"/>
              <a:gd name="connsiteX3" fmla="*/ 5319444 w 5623525"/>
              <a:gd name="connsiteY3" fmla="*/ 3352443 h 5334539"/>
              <a:gd name="connsiteX4" fmla="*/ 3233791 w 5623525"/>
              <a:gd name="connsiteY4" fmla="*/ 5132289 h 5334539"/>
              <a:gd name="connsiteX5" fmla="*/ 2185198 w 5623525"/>
              <a:gd name="connsiteY5" fmla="*/ 5143192 h 5334539"/>
              <a:gd name="connsiteX6" fmla="*/ 206112 w 5623525"/>
              <a:gd name="connsiteY6" fmla="*/ 2338347 h 5334539"/>
              <a:gd name="connsiteX7" fmla="*/ 0 w 5623525"/>
              <a:gd name="connsiteY7" fmla="*/ 971256 h 5334539"/>
              <a:gd name="connsiteX8" fmla="*/ 133564 w 5623525"/>
              <a:gd name="connsiteY8" fmla="*/ 0 h 5334539"/>
              <a:gd name="connsiteX0" fmla="*/ 133564 w 5625277"/>
              <a:gd name="connsiteY0" fmla="*/ 0 h 5334539"/>
              <a:gd name="connsiteX1" fmla="*/ 3415388 w 5625277"/>
              <a:gd name="connsiteY1" fmla="*/ 4754 h 5334539"/>
              <a:gd name="connsiteX2" fmla="*/ 5322472 w 5625277"/>
              <a:gd name="connsiteY2" fmla="*/ 2184078 h 5334539"/>
              <a:gd name="connsiteX3" fmla="*/ 5319444 w 5625277"/>
              <a:gd name="connsiteY3" fmla="*/ 3352443 h 5334539"/>
              <a:gd name="connsiteX4" fmla="*/ 3233791 w 5625277"/>
              <a:gd name="connsiteY4" fmla="*/ 5132289 h 5334539"/>
              <a:gd name="connsiteX5" fmla="*/ 2185198 w 5625277"/>
              <a:gd name="connsiteY5" fmla="*/ 5143192 h 5334539"/>
              <a:gd name="connsiteX6" fmla="*/ 206112 w 5625277"/>
              <a:gd name="connsiteY6" fmla="*/ 2338347 h 5334539"/>
              <a:gd name="connsiteX7" fmla="*/ 0 w 5625277"/>
              <a:gd name="connsiteY7" fmla="*/ 971256 h 5334539"/>
              <a:gd name="connsiteX8" fmla="*/ 133564 w 5625277"/>
              <a:gd name="connsiteY8" fmla="*/ 0 h 5334539"/>
              <a:gd name="connsiteX0" fmla="*/ 133564 w 5623524"/>
              <a:gd name="connsiteY0" fmla="*/ 0 h 5334539"/>
              <a:gd name="connsiteX1" fmla="*/ 3415388 w 5623524"/>
              <a:gd name="connsiteY1" fmla="*/ 4754 h 5334539"/>
              <a:gd name="connsiteX2" fmla="*/ 5322472 w 5623524"/>
              <a:gd name="connsiteY2" fmla="*/ 2184078 h 5334539"/>
              <a:gd name="connsiteX3" fmla="*/ 5319444 w 5623524"/>
              <a:gd name="connsiteY3" fmla="*/ 3352443 h 5334539"/>
              <a:gd name="connsiteX4" fmla="*/ 3233791 w 5623524"/>
              <a:gd name="connsiteY4" fmla="*/ 5132289 h 5334539"/>
              <a:gd name="connsiteX5" fmla="*/ 2185198 w 5623524"/>
              <a:gd name="connsiteY5" fmla="*/ 5143192 h 5334539"/>
              <a:gd name="connsiteX6" fmla="*/ 206112 w 5623524"/>
              <a:gd name="connsiteY6" fmla="*/ 2338347 h 5334539"/>
              <a:gd name="connsiteX7" fmla="*/ 0 w 5623524"/>
              <a:gd name="connsiteY7" fmla="*/ 971256 h 5334539"/>
              <a:gd name="connsiteX8" fmla="*/ 133564 w 5623524"/>
              <a:gd name="connsiteY8" fmla="*/ 0 h 5334539"/>
              <a:gd name="connsiteX0" fmla="*/ 133564 w 5631119"/>
              <a:gd name="connsiteY0" fmla="*/ 0 h 5334539"/>
              <a:gd name="connsiteX1" fmla="*/ 3415388 w 5631119"/>
              <a:gd name="connsiteY1" fmla="*/ 4754 h 5334539"/>
              <a:gd name="connsiteX2" fmla="*/ 5322472 w 5631119"/>
              <a:gd name="connsiteY2" fmla="*/ 2184078 h 5334539"/>
              <a:gd name="connsiteX3" fmla="*/ 5319444 w 5631119"/>
              <a:gd name="connsiteY3" fmla="*/ 3352443 h 5334539"/>
              <a:gd name="connsiteX4" fmla="*/ 3233791 w 5631119"/>
              <a:gd name="connsiteY4" fmla="*/ 5132289 h 5334539"/>
              <a:gd name="connsiteX5" fmla="*/ 2185198 w 5631119"/>
              <a:gd name="connsiteY5" fmla="*/ 5143192 h 5334539"/>
              <a:gd name="connsiteX6" fmla="*/ 206112 w 5631119"/>
              <a:gd name="connsiteY6" fmla="*/ 2338347 h 5334539"/>
              <a:gd name="connsiteX7" fmla="*/ 0 w 5631119"/>
              <a:gd name="connsiteY7" fmla="*/ 971256 h 5334539"/>
              <a:gd name="connsiteX8" fmla="*/ 133564 w 5631119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4539"/>
              <a:gd name="connsiteX1" fmla="*/ 3415388 w 5624182"/>
              <a:gd name="connsiteY1" fmla="*/ 4754 h 5334539"/>
              <a:gd name="connsiteX2" fmla="*/ 5322472 w 5624182"/>
              <a:gd name="connsiteY2" fmla="*/ 2184078 h 5334539"/>
              <a:gd name="connsiteX3" fmla="*/ 5319444 w 5624182"/>
              <a:gd name="connsiteY3" fmla="*/ 3352443 h 5334539"/>
              <a:gd name="connsiteX4" fmla="*/ 3233791 w 5624182"/>
              <a:gd name="connsiteY4" fmla="*/ 5132289 h 5334539"/>
              <a:gd name="connsiteX5" fmla="*/ 2185198 w 5624182"/>
              <a:gd name="connsiteY5" fmla="*/ 5143192 h 5334539"/>
              <a:gd name="connsiteX6" fmla="*/ 206112 w 5624182"/>
              <a:gd name="connsiteY6" fmla="*/ 2338347 h 5334539"/>
              <a:gd name="connsiteX7" fmla="*/ 0 w 5624182"/>
              <a:gd name="connsiteY7" fmla="*/ 971256 h 5334539"/>
              <a:gd name="connsiteX8" fmla="*/ 133564 w 5624182"/>
              <a:gd name="connsiteY8" fmla="*/ 0 h 5334539"/>
              <a:gd name="connsiteX0" fmla="*/ 133564 w 5624182"/>
              <a:gd name="connsiteY0" fmla="*/ 0 h 5338200"/>
              <a:gd name="connsiteX1" fmla="*/ 3415388 w 5624182"/>
              <a:gd name="connsiteY1" fmla="*/ 4754 h 5338200"/>
              <a:gd name="connsiteX2" fmla="*/ 5322472 w 5624182"/>
              <a:gd name="connsiteY2" fmla="*/ 2184078 h 5338200"/>
              <a:gd name="connsiteX3" fmla="*/ 5319444 w 5624182"/>
              <a:gd name="connsiteY3" fmla="*/ 3352443 h 5338200"/>
              <a:gd name="connsiteX4" fmla="*/ 3233791 w 5624182"/>
              <a:gd name="connsiteY4" fmla="*/ 5132289 h 5338200"/>
              <a:gd name="connsiteX5" fmla="*/ 2185198 w 5624182"/>
              <a:gd name="connsiteY5" fmla="*/ 5143192 h 5338200"/>
              <a:gd name="connsiteX6" fmla="*/ 206112 w 5624182"/>
              <a:gd name="connsiteY6" fmla="*/ 2338347 h 5338200"/>
              <a:gd name="connsiteX7" fmla="*/ 0 w 5624182"/>
              <a:gd name="connsiteY7" fmla="*/ 971256 h 5338200"/>
              <a:gd name="connsiteX8" fmla="*/ 133564 w 5624182"/>
              <a:gd name="connsiteY8" fmla="*/ 0 h 5338200"/>
              <a:gd name="connsiteX0" fmla="*/ 133564 w 5624182"/>
              <a:gd name="connsiteY0" fmla="*/ 0 h 5369267"/>
              <a:gd name="connsiteX1" fmla="*/ 3415388 w 5624182"/>
              <a:gd name="connsiteY1" fmla="*/ 4754 h 5369267"/>
              <a:gd name="connsiteX2" fmla="*/ 5322472 w 5624182"/>
              <a:gd name="connsiteY2" fmla="*/ 2184078 h 5369267"/>
              <a:gd name="connsiteX3" fmla="*/ 5319444 w 5624182"/>
              <a:gd name="connsiteY3" fmla="*/ 3352443 h 5369267"/>
              <a:gd name="connsiteX4" fmla="*/ 3233791 w 5624182"/>
              <a:gd name="connsiteY4" fmla="*/ 5132289 h 5369267"/>
              <a:gd name="connsiteX5" fmla="*/ 2185198 w 5624182"/>
              <a:gd name="connsiteY5" fmla="*/ 5143192 h 5369267"/>
              <a:gd name="connsiteX6" fmla="*/ 206112 w 5624182"/>
              <a:gd name="connsiteY6" fmla="*/ 2338347 h 5369267"/>
              <a:gd name="connsiteX7" fmla="*/ 0 w 5624182"/>
              <a:gd name="connsiteY7" fmla="*/ 971256 h 5369267"/>
              <a:gd name="connsiteX8" fmla="*/ 133564 w 5624182"/>
              <a:gd name="connsiteY8" fmla="*/ 0 h 5369267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206112 w 5624182"/>
              <a:gd name="connsiteY6" fmla="*/ 233834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51335"/>
              <a:gd name="connsiteX1" fmla="*/ 3415388 w 5624182"/>
              <a:gd name="connsiteY1" fmla="*/ 4754 h 5351335"/>
              <a:gd name="connsiteX2" fmla="*/ 5322472 w 5624182"/>
              <a:gd name="connsiteY2" fmla="*/ 2184078 h 5351335"/>
              <a:gd name="connsiteX3" fmla="*/ 5319444 w 5624182"/>
              <a:gd name="connsiteY3" fmla="*/ 3352443 h 5351335"/>
              <a:gd name="connsiteX4" fmla="*/ 3233791 w 5624182"/>
              <a:gd name="connsiteY4" fmla="*/ 5132289 h 5351335"/>
              <a:gd name="connsiteX5" fmla="*/ 2185198 w 5624182"/>
              <a:gd name="connsiteY5" fmla="*/ 5143192 h 5351335"/>
              <a:gd name="connsiteX6" fmla="*/ 131971 w 5624182"/>
              <a:gd name="connsiteY6" fmla="*/ 2453677 h 5351335"/>
              <a:gd name="connsiteX7" fmla="*/ 0 w 5624182"/>
              <a:gd name="connsiteY7" fmla="*/ 971256 h 5351335"/>
              <a:gd name="connsiteX8" fmla="*/ 133564 w 5624182"/>
              <a:gd name="connsiteY8" fmla="*/ 0 h 5351335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26109"/>
              <a:gd name="connsiteX1" fmla="*/ 3415388 w 5624182"/>
              <a:gd name="connsiteY1" fmla="*/ 4754 h 5326109"/>
              <a:gd name="connsiteX2" fmla="*/ 5322472 w 5624182"/>
              <a:gd name="connsiteY2" fmla="*/ 2184078 h 5326109"/>
              <a:gd name="connsiteX3" fmla="*/ 5319444 w 5624182"/>
              <a:gd name="connsiteY3" fmla="*/ 3352443 h 5326109"/>
              <a:gd name="connsiteX4" fmla="*/ 3233791 w 5624182"/>
              <a:gd name="connsiteY4" fmla="*/ 5132289 h 5326109"/>
              <a:gd name="connsiteX5" fmla="*/ 2115176 w 5624182"/>
              <a:gd name="connsiteY5" fmla="*/ 5060814 h 5326109"/>
              <a:gd name="connsiteX6" fmla="*/ 131971 w 5624182"/>
              <a:gd name="connsiteY6" fmla="*/ 2453677 h 5326109"/>
              <a:gd name="connsiteX7" fmla="*/ 0 w 5624182"/>
              <a:gd name="connsiteY7" fmla="*/ 971256 h 5326109"/>
              <a:gd name="connsiteX8" fmla="*/ 133564 w 5624182"/>
              <a:gd name="connsiteY8" fmla="*/ 0 h 5326109"/>
              <a:gd name="connsiteX0" fmla="*/ 133564 w 5624182"/>
              <a:gd name="connsiteY0" fmla="*/ 0 h 5349957"/>
              <a:gd name="connsiteX1" fmla="*/ 3415388 w 5624182"/>
              <a:gd name="connsiteY1" fmla="*/ 4754 h 5349957"/>
              <a:gd name="connsiteX2" fmla="*/ 5322472 w 5624182"/>
              <a:gd name="connsiteY2" fmla="*/ 2184078 h 5349957"/>
              <a:gd name="connsiteX3" fmla="*/ 5319444 w 5624182"/>
              <a:gd name="connsiteY3" fmla="*/ 3352443 h 5349957"/>
              <a:gd name="connsiteX4" fmla="*/ 3233791 w 5624182"/>
              <a:gd name="connsiteY4" fmla="*/ 5132289 h 5349957"/>
              <a:gd name="connsiteX5" fmla="*/ 2115176 w 5624182"/>
              <a:gd name="connsiteY5" fmla="*/ 5060814 h 5349957"/>
              <a:gd name="connsiteX6" fmla="*/ 131971 w 5624182"/>
              <a:gd name="connsiteY6" fmla="*/ 2453677 h 5349957"/>
              <a:gd name="connsiteX7" fmla="*/ 0 w 5624182"/>
              <a:gd name="connsiteY7" fmla="*/ 971256 h 5349957"/>
              <a:gd name="connsiteX8" fmla="*/ 133564 w 5624182"/>
              <a:gd name="connsiteY8" fmla="*/ 0 h 5349957"/>
              <a:gd name="connsiteX0" fmla="*/ 133564 w 5624182"/>
              <a:gd name="connsiteY0" fmla="*/ 0 h 5348154"/>
              <a:gd name="connsiteX1" fmla="*/ 3415388 w 5624182"/>
              <a:gd name="connsiteY1" fmla="*/ 4754 h 5348154"/>
              <a:gd name="connsiteX2" fmla="*/ 5322472 w 5624182"/>
              <a:gd name="connsiteY2" fmla="*/ 2184078 h 5348154"/>
              <a:gd name="connsiteX3" fmla="*/ 5319444 w 5624182"/>
              <a:gd name="connsiteY3" fmla="*/ 3352443 h 5348154"/>
              <a:gd name="connsiteX4" fmla="*/ 3233791 w 5624182"/>
              <a:gd name="connsiteY4" fmla="*/ 5132289 h 5348154"/>
              <a:gd name="connsiteX5" fmla="*/ 2115176 w 5624182"/>
              <a:gd name="connsiteY5" fmla="*/ 5060814 h 5348154"/>
              <a:gd name="connsiteX6" fmla="*/ 131971 w 5624182"/>
              <a:gd name="connsiteY6" fmla="*/ 2453677 h 5348154"/>
              <a:gd name="connsiteX7" fmla="*/ 0 w 5624182"/>
              <a:gd name="connsiteY7" fmla="*/ 971256 h 5348154"/>
              <a:gd name="connsiteX8" fmla="*/ 133564 w 5624182"/>
              <a:gd name="connsiteY8" fmla="*/ 0 h 5348154"/>
              <a:gd name="connsiteX0" fmla="*/ 133564 w 5624182"/>
              <a:gd name="connsiteY0" fmla="*/ 0 h 5358471"/>
              <a:gd name="connsiteX1" fmla="*/ 3415388 w 5624182"/>
              <a:gd name="connsiteY1" fmla="*/ 4754 h 5358471"/>
              <a:gd name="connsiteX2" fmla="*/ 5322472 w 5624182"/>
              <a:gd name="connsiteY2" fmla="*/ 2184078 h 5358471"/>
              <a:gd name="connsiteX3" fmla="*/ 5319444 w 5624182"/>
              <a:gd name="connsiteY3" fmla="*/ 3352443 h 5358471"/>
              <a:gd name="connsiteX4" fmla="*/ 3233791 w 5624182"/>
              <a:gd name="connsiteY4" fmla="*/ 5132289 h 5358471"/>
              <a:gd name="connsiteX5" fmla="*/ 2115176 w 5624182"/>
              <a:gd name="connsiteY5" fmla="*/ 5060814 h 5358471"/>
              <a:gd name="connsiteX6" fmla="*/ 131971 w 5624182"/>
              <a:gd name="connsiteY6" fmla="*/ 2453677 h 5358471"/>
              <a:gd name="connsiteX7" fmla="*/ 0 w 5624182"/>
              <a:gd name="connsiteY7" fmla="*/ 971256 h 5358471"/>
              <a:gd name="connsiteX8" fmla="*/ 133564 w 5624182"/>
              <a:gd name="connsiteY8" fmla="*/ 0 h 5358471"/>
              <a:gd name="connsiteX0" fmla="*/ 133564 w 5624182"/>
              <a:gd name="connsiteY0" fmla="*/ 0 h 5354907"/>
              <a:gd name="connsiteX1" fmla="*/ 3415388 w 5624182"/>
              <a:gd name="connsiteY1" fmla="*/ 4754 h 5354907"/>
              <a:gd name="connsiteX2" fmla="*/ 5322472 w 5624182"/>
              <a:gd name="connsiteY2" fmla="*/ 2184078 h 5354907"/>
              <a:gd name="connsiteX3" fmla="*/ 5319444 w 5624182"/>
              <a:gd name="connsiteY3" fmla="*/ 3352443 h 5354907"/>
              <a:gd name="connsiteX4" fmla="*/ 3233791 w 5624182"/>
              <a:gd name="connsiteY4" fmla="*/ 5132289 h 5354907"/>
              <a:gd name="connsiteX5" fmla="*/ 2115176 w 5624182"/>
              <a:gd name="connsiteY5" fmla="*/ 5060814 h 5354907"/>
              <a:gd name="connsiteX6" fmla="*/ 131971 w 5624182"/>
              <a:gd name="connsiteY6" fmla="*/ 2453677 h 5354907"/>
              <a:gd name="connsiteX7" fmla="*/ 0 w 5624182"/>
              <a:gd name="connsiteY7" fmla="*/ 971256 h 5354907"/>
              <a:gd name="connsiteX8" fmla="*/ 133564 w 5624182"/>
              <a:gd name="connsiteY8" fmla="*/ 0 h 5354907"/>
              <a:gd name="connsiteX0" fmla="*/ 5878 w 5496496"/>
              <a:gd name="connsiteY0" fmla="*/ 0 h 5354907"/>
              <a:gd name="connsiteX1" fmla="*/ 3287702 w 5496496"/>
              <a:gd name="connsiteY1" fmla="*/ 4754 h 5354907"/>
              <a:gd name="connsiteX2" fmla="*/ 5194786 w 5496496"/>
              <a:gd name="connsiteY2" fmla="*/ 2184078 h 5354907"/>
              <a:gd name="connsiteX3" fmla="*/ 5191758 w 5496496"/>
              <a:gd name="connsiteY3" fmla="*/ 3352443 h 5354907"/>
              <a:gd name="connsiteX4" fmla="*/ 3106105 w 5496496"/>
              <a:gd name="connsiteY4" fmla="*/ 5132289 h 5354907"/>
              <a:gd name="connsiteX5" fmla="*/ 1987490 w 5496496"/>
              <a:gd name="connsiteY5" fmla="*/ 5060814 h 5354907"/>
              <a:gd name="connsiteX6" fmla="*/ 4285 w 5496496"/>
              <a:gd name="connsiteY6" fmla="*/ 2453677 h 5354907"/>
              <a:gd name="connsiteX7" fmla="*/ 0 w 5496496"/>
              <a:gd name="connsiteY7" fmla="*/ 991851 h 5354907"/>
              <a:gd name="connsiteX8" fmla="*/ 5878 w 5496496"/>
              <a:gd name="connsiteY8" fmla="*/ 0 h 5354907"/>
              <a:gd name="connsiteX0" fmla="*/ 5878 w 5217135"/>
              <a:gd name="connsiteY0" fmla="*/ 0 h 5354907"/>
              <a:gd name="connsiteX1" fmla="*/ 3287702 w 5217135"/>
              <a:gd name="connsiteY1" fmla="*/ 4754 h 5354907"/>
              <a:gd name="connsiteX2" fmla="*/ 1642311 w 5217135"/>
              <a:gd name="connsiteY2" fmla="*/ 1782256 h 5354907"/>
              <a:gd name="connsiteX3" fmla="*/ 5191758 w 5217135"/>
              <a:gd name="connsiteY3" fmla="*/ 3352443 h 5354907"/>
              <a:gd name="connsiteX4" fmla="*/ 3106105 w 5217135"/>
              <a:gd name="connsiteY4" fmla="*/ 5132289 h 5354907"/>
              <a:gd name="connsiteX5" fmla="*/ 1987490 w 5217135"/>
              <a:gd name="connsiteY5" fmla="*/ 5060814 h 5354907"/>
              <a:gd name="connsiteX6" fmla="*/ 4285 w 5217135"/>
              <a:gd name="connsiteY6" fmla="*/ 2453677 h 5354907"/>
              <a:gd name="connsiteX7" fmla="*/ 0 w 5217135"/>
              <a:gd name="connsiteY7" fmla="*/ 991851 h 5354907"/>
              <a:gd name="connsiteX8" fmla="*/ 5878 w 5217135"/>
              <a:gd name="connsiteY8" fmla="*/ 0 h 5354907"/>
              <a:gd name="connsiteX0" fmla="*/ 5878 w 3437423"/>
              <a:gd name="connsiteY0" fmla="*/ 0 h 5427925"/>
              <a:gd name="connsiteX1" fmla="*/ 3287702 w 3437423"/>
              <a:gd name="connsiteY1" fmla="*/ 4754 h 5427925"/>
              <a:gd name="connsiteX2" fmla="*/ 1642311 w 3437423"/>
              <a:gd name="connsiteY2" fmla="*/ 1782256 h 5427925"/>
              <a:gd name="connsiteX3" fmla="*/ 2899544 w 3437423"/>
              <a:gd name="connsiteY3" fmla="*/ 1635565 h 5427925"/>
              <a:gd name="connsiteX4" fmla="*/ 3106105 w 3437423"/>
              <a:gd name="connsiteY4" fmla="*/ 5132289 h 5427925"/>
              <a:gd name="connsiteX5" fmla="*/ 1987490 w 3437423"/>
              <a:gd name="connsiteY5" fmla="*/ 5060814 h 5427925"/>
              <a:gd name="connsiteX6" fmla="*/ 4285 w 3437423"/>
              <a:gd name="connsiteY6" fmla="*/ 2453677 h 5427925"/>
              <a:gd name="connsiteX7" fmla="*/ 0 w 3437423"/>
              <a:gd name="connsiteY7" fmla="*/ 991851 h 5427925"/>
              <a:gd name="connsiteX8" fmla="*/ 5878 w 3437423"/>
              <a:gd name="connsiteY8" fmla="*/ 0 h 5427925"/>
              <a:gd name="connsiteX0" fmla="*/ 5878 w 4878877"/>
              <a:gd name="connsiteY0" fmla="*/ 0 h 5089750"/>
              <a:gd name="connsiteX1" fmla="*/ 3287702 w 4878877"/>
              <a:gd name="connsiteY1" fmla="*/ 4754 h 5089750"/>
              <a:gd name="connsiteX2" fmla="*/ 1642311 w 4878877"/>
              <a:gd name="connsiteY2" fmla="*/ 1782256 h 5089750"/>
              <a:gd name="connsiteX3" fmla="*/ 2899544 w 4878877"/>
              <a:gd name="connsiteY3" fmla="*/ 1635565 h 5089750"/>
              <a:gd name="connsiteX4" fmla="*/ 4868644 w 4878877"/>
              <a:gd name="connsiteY4" fmla="*/ 3241897 h 5089750"/>
              <a:gd name="connsiteX5" fmla="*/ 1987490 w 4878877"/>
              <a:gd name="connsiteY5" fmla="*/ 5060814 h 5089750"/>
              <a:gd name="connsiteX6" fmla="*/ 4285 w 4878877"/>
              <a:gd name="connsiteY6" fmla="*/ 2453677 h 5089750"/>
              <a:gd name="connsiteX7" fmla="*/ 0 w 4878877"/>
              <a:gd name="connsiteY7" fmla="*/ 991851 h 5089750"/>
              <a:gd name="connsiteX8" fmla="*/ 5878 w 4878877"/>
              <a:gd name="connsiteY8" fmla="*/ 0 h 5089750"/>
              <a:gd name="connsiteX0" fmla="*/ 5878 w 5088153"/>
              <a:gd name="connsiteY0" fmla="*/ 0 h 4313604"/>
              <a:gd name="connsiteX1" fmla="*/ 3287702 w 5088153"/>
              <a:gd name="connsiteY1" fmla="*/ 4754 h 4313604"/>
              <a:gd name="connsiteX2" fmla="*/ 1642311 w 5088153"/>
              <a:gd name="connsiteY2" fmla="*/ 1782256 h 4313604"/>
              <a:gd name="connsiteX3" fmla="*/ 2899544 w 5088153"/>
              <a:gd name="connsiteY3" fmla="*/ 1635565 h 4313604"/>
              <a:gd name="connsiteX4" fmla="*/ 4868644 w 5088153"/>
              <a:gd name="connsiteY4" fmla="*/ 3241897 h 4313604"/>
              <a:gd name="connsiteX5" fmla="*/ 4882438 w 5088153"/>
              <a:gd name="connsiteY5" fmla="*/ 4266301 h 4313604"/>
              <a:gd name="connsiteX6" fmla="*/ 4285 w 5088153"/>
              <a:gd name="connsiteY6" fmla="*/ 2453677 h 4313604"/>
              <a:gd name="connsiteX7" fmla="*/ 0 w 5088153"/>
              <a:gd name="connsiteY7" fmla="*/ 991851 h 4313604"/>
              <a:gd name="connsiteX8" fmla="*/ 5878 w 5088153"/>
              <a:gd name="connsiteY8" fmla="*/ 0 h 4313604"/>
              <a:gd name="connsiteX0" fmla="*/ 5878 w 5088153"/>
              <a:gd name="connsiteY0" fmla="*/ 0 h 6301389"/>
              <a:gd name="connsiteX1" fmla="*/ 3287702 w 5088153"/>
              <a:gd name="connsiteY1" fmla="*/ 4754 h 6301389"/>
              <a:gd name="connsiteX2" fmla="*/ 1642311 w 5088153"/>
              <a:gd name="connsiteY2" fmla="*/ 1782256 h 6301389"/>
              <a:gd name="connsiteX3" fmla="*/ 2899544 w 5088153"/>
              <a:gd name="connsiteY3" fmla="*/ 1635565 h 6301389"/>
              <a:gd name="connsiteX4" fmla="*/ 4868644 w 5088153"/>
              <a:gd name="connsiteY4" fmla="*/ 3241897 h 6301389"/>
              <a:gd name="connsiteX5" fmla="*/ 4882438 w 5088153"/>
              <a:gd name="connsiteY5" fmla="*/ 4266301 h 6301389"/>
              <a:gd name="connsiteX6" fmla="*/ 3118408 w 5088153"/>
              <a:gd name="connsiteY6" fmla="*/ 6134005 h 6301389"/>
              <a:gd name="connsiteX7" fmla="*/ 0 w 5088153"/>
              <a:gd name="connsiteY7" fmla="*/ 991851 h 6301389"/>
              <a:gd name="connsiteX8" fmla="*/ 5878 w 5088153"/>
              <a:gd name="connsiteY8" fmla="*/ 0 h 6301389"/>
              <a:gd name="connsiteX0" fmla="*/ 46 w 5082321"/>
              <a:gd name="connsiteY0" fmla="*/ 0 h 6301389"/>
              <a:gd name="connsiteX1" fmla="*/ 3281870 w 5082321"/>
              <a:gd name="connsiteY1" fmla="*/ 4754 h 6301389"/>
              <a:gd name="connsiteX2" fmla="*/ 1636479 w 5082321"/>
              <a:gd name="connsiteY2" fmla="*/ 1782256 h 6301389"/>
              <a:gd name="connsiteX3" fmla="*/ 2893712 w 5082321"/>
              <a:gd name="connsiteY3" fmla="*/ 1635565 h 6301389"/>
              <a:gd name="connsiteX4" fmla="*/ 4862812 w 5082321"/>
              <a:gd name="connsiteY4" fmla="*/ 3241897 h 6301389"/>
              <a:gd name="connsiteX5" fmla="*/ 4876606 w 5082321"/>
              <a:gd name="connsiteY5" fmla="*/ 4266301 h 6301389"/>
              <a:gd name="connsiteX6" fmla="*/ 3112576 w 5082321"/>
              <a:gd name="connsiteY6" fmla="*/ 6134005 h 6301389"/>
              <a:gd name="connsiteX7" fmla="*/ 185947 w 5082321"/>
              <a:gd name="connsiteY7" fmla="*/ 4142503 h 6301389"/>
              <a:gd name="connsiteX8" fmla="*/ 46 w 5082321"/>
              <a:gd name="connsiteY8" fmla="*/ 0 h 6301389"/>
              <a:gd name="connsiteX0" fmla="*/ 234187 w 4896374"/>
              <a:gd name="connsiteY0" fmla="*/ 3365074 h 6296635"/>
              <a:gd name="connsiteX1" fmla="*/ 3095923 w 4896374"/>
              <a:gd name="connsiteY1" fmla="*/ 0 h 6296635"/>
              <a:gd name="connsiteX2" fmla="*/ 1450532 w 4896374"/>
              <a:gd name="connsiteY2" fmla="*/ 1777502 h 6296635"/>
              <a:gd name="connsiteX3" fmla="*/ 2707765 w 4896374"/>
              <a:gd name="connsiteY3" fmla="*/ 1630811 h 6296635"/>
              <a:gd name="connsiteX4" fmla="*/ 4676865 w 4896374"/>
              <a:gd name="connsiteY4" fmla="*/ 3237143 h 6296635"/>
              <a:gd name="connsiteX5" fmla="*/ 4690659 w 4896374"/>
              <a:gd name="connsiteY5" fmla="*/ 4261547 h 6296635"/>
              <a:gd name="connsiteX6" fmla="*/ 2926629 w 4896374"/>
              <a:gd name="connsiteY6" fmla="*/ 6129251 h 6296635"/>
              <a:gd name="connsiteX7" fmla="*/ 0 w 4896374"/>
              <a:gd name="connsiteY7" fmla="*/ 4137749 h 6296635"/>
              <a:gd name="connsiteX8" fmla="*/ 234187 w 4896374"/>
              <a:gd name="connsiteY8" fmla="*/ 3365074 h 6296635"/>
              <a:gd name="connsiteX0" fmla="*/ 234187 w 4896374"/>
              <a:gd name="connsiteY0" fmla="*/ 1841409 h 4772970"/>
              <a:gd name="connsiteX1" fmla="*/ 1150738 w 4896374"/>
              <a:gd name="connsiteY1" fmla="*/ 823343 h 4772970"/>
              <a:gd name="connsiteX2" fmla="*/ 1450532 w 4896374"/>
              <a:gd name="connsiteY2" fmla="*/ 253837 h 4772970"/>
              <a:gd name="connsiteX3" fmla="*/ 2707765 w 4896374"/>
              <a:gd name="connsiteY3" fmla="*/ 107146 h 4772970"/>
              <a:gd name="connsiteX4" fmla="*/ 4676865 w 4896374"/>
              <a:gd name="connsiteY4" fmla="*/ 1713478 h 4772970"/>
              <a:gd name="connsiteX5" fmla="*/ 4690659 w 4896374"/>
              <a:gd name="connsiteY5" fmla="*/ 2737882 h 4772970"/>
              <a:gd name="connsiteX6" fmla="*/ 2926629 w 4896374"/>
              <a:gd name="connsiteY6" fmla="*/ 4605586 h 4772970"/>
              <a:gd name="connsiteX7" fmla="*/ 0 w 4896374"/>
              <a:gd name="connsiteY7" fmla="*/ 2614084 h 4772970"/>
              <a:gd name="connsiteX8" fmla="*/ 234187 w 4896374"/>
              <a:gd name="connsiteY8" fmla="*/ 1841409 h 4772970"/>
              <a:gd name="connsiteX0" fmla="*/ 97203 w 4759390"/>
              <a:gd name="connsiteY0" fmla="*/ 1841409 h 4772970"/>
              <a:gd name="connsiteX1" fmla="*/ 1013754 w 4759390"/>
              <a:gd name="connsiteY1" fmla="*/ 823343 h 4772970"/>
              <a:gd name="connsiteX2" fmla="*/ 1313548 w 4759390"/>
              <a:gd name="connsiteY2" fmla="*/ 253837 h 4772970"/>
              <a:gd name="connsiteX3" fmla="*/ 2570781 w 4759390"/>
              <a:gd name="connsiteY3" fmla="*/ 107146 h 4772970"/>
              <a:gd name="connsiteX4" fmla="*/ 4539881 w 4759390"/>
              <a:gd name="connsiteY4" fmla="*/ 1713478 h 4772970"/>
              <a:gd name="connsiteX5" fmla="*/ 4553675 w 4759390"/>
              <a:gd name="connsiteY5" fmla="*/ 2737882 h 4772970"/>
              <a:gd name="connsiteX6" fmla="*/ 2789645 w 4759390"/>
              <a:gd name="connsiteY6" fmla="*/ 4605586 h 4772970"/>
              <a:gd name="connsiteX7" fmla="*/ 0 w 4759390"/>
              <a:gd name="connsiteY7" fmla="*/ 4358358 h 4772970"/>
              <a:gd name="connsiteX8" fmla="*/ 97203 w 4759390"/>
              <a:gd name="connsiteY8" fmla="*/ 1841409 h 4772970"/>
              <a:gd name="connsiteX0" fmla="*/ 67 w 4881430"/>
              <a:gd name="connsiteY0" fmla="*/ 2416746 h 4772970"/>
              <a:gd name="connsiteX1" fmla="*/ 1135794 w 4881430"/>
              <a:gd name="connsiteY1" fmla="*/ 823343 h 4772970"/>
              <a:gd name="connsiteX2" fmla="*/ 1435588 w 4881430"/>
              <a:gd name="connsiteY2" fmla="*/ 253837 h 4772970"/>
              <a:gd name="connsiteX3" fmla="*/ 2692821 w 4881430"/>
              <a:gd name="connsiteY3" fmla="*/ 107146 h 4772970"/>
              <a:gd name="connsiteX4" fmla="*/ 4661921 w 4881430"/>
              <a:gd name="connsiteY4" fmla="*/ 1713478 h 4772970"/>
              <a:gd name="connsiteX5" fmla="*/ 4675715 w 4881430"/>
              <a:gd name="connsiteY5" fmla="*/ 2737882 h 4772970"/>
              <a:gd name="connsiteX6" fmla="*/ 2911685 w 4881430"/>
              <a:gd name="connsiteY6" fmla="*/ 4605586 h 4772970"/>
              <a:gd name="connsiteX7" fmla="*/ 122040 w 4881430"/>
              <a:gd name="connsiteY7" fmla="*/ 4358358 h 4772970"/>
              <a:gd name="connsiteX8" fmla="*/ 67 w 4881430"/>
              <a:gd name="connsiteY8" fmla="*/ 2416746 h 4772970"/>
              <a:gd name="connsiteX0" fmla="*/ 197658 w 5079021"/>
              <a:gd name="connsiteY0" fmla="*/ 2416746 h 5000290"/>
              <a:gd name="connsiteX1" fmla="*/ 1333385 w 5079021"/>
              <a:gd name="connsiteY1" fmla="*/ 823343 h 5000290"/>
              <a:gd name="connsiteX2" fmla="*/ 1633179 w 5079021"/>
              <a:gd name="connsiteY2" fmla="*/ 253837 h 5000290"/>
              <a:gd name="connsiteX3" fmla="*/ 2890412 w 5079021"/>
              <a:gd name="connsiteY3" fmla="*/ 107146 h 5000290"/>
              <a:gd name="connsiteX4" fmla="*/ 4859512 w 5079021"/>
              <a:gd name="connsiteY4" fmla="*/ 1713478 h 5000290"/>
              <a:gd name="connsiteX5" fmla="*/ 4873306 w 5079021"/>
              <a:gd name="connsiteY5" fmla="*/ 2737882 h 5000290"/>
              <a:gd name="connsiteX6" fmla="*/ 3109276 w 5079021"/>
              <a:gd name="connsiteY6" fmla="*/ 4605586 h 5000290"/>
              <a:gd name="connsiteX7" fmla="*/ 0 w 5079021"/>
              <a:gd name="connsiteY7" fmla="*/ 4906298 h 5000290"/>
              <a:gd name="connsiteX8" fmla="*/ 197658 w 5079021"/>
              <a:gd name="connsiteY8" fmla="*/ 2416746 h 5000290"/>
              <a:gd name="connsiteX0" fmla="*/ 627 w 5084677"/>
              <a:gd name="connsiteY0" fmla="*/ 2563794 h 5000290"/>
              <a:gd name="connsiteX1" fmla="*/ 1339041 w 5084677"/>
              <a:gd name="connsiteY1" fmla="*/ 823343 h 5000290"/>
              <a:gd name="connsiteX2" fmla="*/ 1638835 w 5084677"/>
              <a:gd name="connsiteY2" fmla="*/ 253837 h 5000290"/>
              <a:gd name="connsiteX3" fmla="*/ 2896068 w 5084677"/>
              <a:gd name="connsiteY3" fmla="*/ 107146 h 5000290"/>
              <a:gd name="connsiteX4" fmla="*/ 4865168 w 5084677"/>
              <a:gd name="connsiteY4" fmla="*/ 1713478 h 5000290"/>
              <a:gd name="connsiteX5" fmla="*/ 4878962 w 5084677"/>
              <a:gd name="connsiteY5" fmla="*/ 2737882 h 5000290"/>
              <a:gd name="connsiteX6" fmla="*/ 3114932 w 5084677"/>
              <a:gd name="connsiteY6" fmla="*/ 4605586 h 5000290"/>
              <a:gd name="connsiteX7" fmla="*/ 5656 w 5084677"/>
              <a:gd name="connsiteY7" fmla="*/ 4906298 h 5000290"/>
              <a:gd name="connsiteX8" fmla="*/ 627 w 5084677"/>
              <a:gd name="connsiteY8" fmla="*/ 2563794 h 5000290"/>
              <a:gd name="connsiteX0" fmla="*/ 20 w 5084070"/>
              <a:gd name="connsiteY0" fmla="*/ 2563794 h 4772970"/>
              <a:gd name="connsiteX1" fmla="*/ 1338434 w 5084070"/>
              <a:gd name="connsiteY1" fmla="*/ 823343 h 4772970"/>
              <a:gd name="connsiteX2" fmla="*/ 1638228 w 5084070"/>
              <a:gd name="connsiteY2" fmla="*/ 253837 h 4772970"/>
              <a:gd name="connsiteX3" fmla="*/ 2895461 w 5084070"/>
              <a:gd name="connsiteY3" fmla="*/ 107146 h 4772970"/>
              <a:gd name="connsiteX4" fmla="*/ 4864561 w 5084070"/>
              <a:gd name="connsiteY4" fmla="*/ 1713478 h 4772970"/>
              <a:gd name="connsiteX5" fmla="*/ 4878355 w 5084070"/>
              <a:gd name="connsiteY5" fmla="*/ 2737882 h 4772970"/>
              <a:gd name="connsiteX6" fmla="*/ 3114325 w 5084070"/>
              <a:gd name="connsiteY6" fmla="*/ 4605586 h 4772970"/>
              <a:gd name="connsiteX7" fmla="*/ 438243 w 5084070"/>
              <a:gd name="connsiteY7" fmla="*/ 4465156 h 4772970"/>
              <a:gd name="connsiteX8" fmla="*/ 20 w 5084070"/>
              <a:gd name="connsiteY8" fmla="*/ 2563794 h 4772970"/>
              <a:gd name="connsiteX0" fmla="*/ 881 w 5084931"/>
              <a:gd name="connsiteY0" fmla="*/ 2563794 h 4985355"/>
              <a:gd name="connsiteX1" fmla="*/ 1339295 w 5084931"/>
              <a:gd name="connsiteY1" fmla="*/ 823343 h 4985355"/>
              <a:gd name="connsiteX2" fmla="*/ 1639089 w 5084931"/>
              <a:gd name="connsiteY2" fmla="*/ 253837 h 4985355"/>
              <a:gd name="connsiteX3" fmla="*/ 2896322 w 5084931"/>
              <a:gd name="connsiteY3" fmla="*/ 107146 h 4985355"/>
              <a:gd name="connsiteX4" fmla="*/ 4865422 w 5084931"/>
              <a:gd name="connsiteY4" fmla="*/ 1713478 h 4985355"/>
              <a:gd name="connsiteX5" fmla="*/ 4879216 w 5084931"/>
              <a:gd name="connsiteY5" fmla="*/ 2737882 h 4985355"/>
              <a:gd name="connsiteX6" fmla="*/ 3115186 w 5084931"/>
              <a:gd name="connsiteY6" fmla="*/ 4605586 h 4985355"/>
              <a:gd name="connsiteX7" fmla="*/ 1936 w 5084931"/>
              <a:gd name="connsiteY7" fmla="*/ 4890402 h 4985355"/>
              <a:gd name="connsiteX8" fmla="*/ 881 w 5084931"/>
              <a:gd name="connsiteY8" fmla="*/ 2563794 h 4985355"/>
              <a:gd name="connsiteX0" fmla="*/ 881 w 5084931"/>
              <a:gd name="connsiteY0" fmla="*/ 2563794 h 4890402"/>
              <a:gd name="connsiteX1" fmla="*/ 1339295 w 5084931"/>
              <a:gd name="connsiteY1" fmla="*/ 823343 h 4890402"/>
              <a:gd name="connsiteX2" fmla="*/ 1639089 w 5084931"/>
              <a:gd name="connsiteY2" fmla="*/ 253837 h 4890402"/>
              <a:gd name="connsiteX3" fmla="*/ 2896322 w 5084931"/>
              <a:gd name="connsiteY3" fmla="*/ 107146 h 4890402"/>
              <a:gd name="connsiteX4" fmla="*/ 4865422 w 5084931"/>
              <a:gd name="connsiteY4" fmla="*/ 1713478 h 4890402"/>
              <a:gd name="connsiteX5" fmla="*/ 4879216 w 5084931"/>
              <a:gd name="connsiteY5" fmla="*/ 2737882 h 4890402"/>
              <a:gd name="connsiteX6" fmla="*/ 3115186 w 5084931"/>
              <a:gd name="connsiteY6" fmla="*/ 4605586 h 4890402"/>
              <a:gd name="connsiteX7" fmla="*/ 1936 w 5084931"/>
              <a:gd name="connsiteY7" fmla="*/ 4890402 h 4890402"/>
              <a:gd name="connsiteX8" fmla="*/ 881 w 5084931"/>
              <a:gd name="connsiteY8" fmla="*/ 2563794 h 4890402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15186 w 5084931"/>
              <a:gd name="connsiteY6" fmla="*/ 4605586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48747"/>
              <a:gd name="connsiteX1" fmla="*/ 1339295 w 5084931"/>
              <a:gd name="connsiteY1" fmla="*/ 823343 h 5048747"/>
              <a:gd name="connsiteX2" fmla="*/ 1639089 w 5084931"/>
              <a:gd name="connsiteY2" fmla="*/ 253837 h 5048747"/>
              <a:gd name="connsiteX3" fmla="*/ 2896322 w 5084931"/>
              <a:gd name="connsiteY3" fmla="*/ 107146 h 5048747"/>
              <a:gd name="connsiteX4" fmla="*/ 4865422 w 5084931"/>
              <a:gd name="connsiteY4" fmla="*/ 1713478 h 5048747"/>
              <a:gd name="connsiteX5" fmla="*/ 4879216 w 5084931"/>
              <a:gd name="connsiteY5" fmla="*/ 2737882 h 5048747"/>
              <a:gd name="connsiteX6" fmla="*/ 3139032 w 5084931"/>
              <a:gd name="connsiteY6" fmla="*/ 4891733 h 5048747"/>
              <a:gd name="connsiteX7" fmla="*/ 1936 w 5084931"/>
              <a:gd name="connsiteY7" fmla="*/ 4918221 h 5048747"/>
              <a:gd name="connsiteX8" fmla="*/ 881 w 5084931"/>
              <a:gd name="connsiteY8" fmla="*/ 2563794 h 5048747"/>
              <a:gd name="connsiteX0" fmla="*/ 881 w 5084931"/>
              <a:gd name="connsiteY0" fmla="*/ 2563794 h 5090993"/>
              <a:gd name="connsiteX1" fmla="*/ 1339295 w 5084931"/>
              <a:gd name="connsiteY1" fmla="*/ 823343 h 5090993"/>
              <a:gd name="connsiteX2" fmla="*/ 1639089 w 5084931"/>
              <a:gd name="connsiteY2" fmla="*/ 253837 h 5090993"/>
              <a:gd name="connsiteX3" fmla="*/ 2896322 w 5084931"/>
              <a:gd name="connsiteY3" fmla="*/ 107146 h 5090993"/>
              <a:gd name="connsiteX4" fmla="*/ 4865422 w 5084931"/>
              <a:gd name="connsiteY4" fmla="*/ 1713478 h 5090993"/>
              <a:gd name="connsiteX5" fmla="*/ 4879216 w 5084931"/>
              <a:gd name="connsiteY5" fmla="*/ 2737882 h 5090993"/>
              <a:gd name="connsiteX6" fmla="*/ 3150955 w 5084931"/>
              <a:gd name="connsiteY6" fmla="*/ 4935450 h 5090993"/>
              <a:gd name="connsiteX7" fmla="*/ 1936 w 5084931"/>
              <a:gd name="connsiteY7" fmla="*/ 4918221 h 5090993"/>
              <a:gd name="connsiteX8" fmla="*/ 881 w 5084931"/>
              <a:gd name="connsiteY8" fmla="*/ 2563794 h 5090993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5067946"/>
              <a:gd name="connsiteX1" fmla="*/ 1339295 w 5084931"/>
              <a:gd name="connsiteY1" fmla="*/ 823343 h 5067946"/>
              <a:gd name="connsiteX2" fmla="*/ 1639089 w 5084931"/>
              <a:gd name="connsiteY2" fmla="*/ 253837 h 5067946"/>
              <a:gd name="connsiteX3" fmla="*/ 2896322 w 5084931"/>
              <a:gd name="connsiteY3" fmla="*/ 107146 h 5067946"/>
              <a:gd name="connsiteX4" fmla="*/ 4865422 w 5084931"/>
              <a:gd name="connsiteY4" fmla="*/ 1713478 h 5067946"/>
              <a:gd name="connsiteX5" fmla="*/ 4879216 w 5084931"/>
              <a:gd name="connsiteY5" fmla="*/ 2737882 h 5067946"/>
              <a:gd name="connsiteX6" fmla="*/ 3139032 w 5084931"/>
              <a:gd name="connsiteY6" fmla="*/ 4911604 h 5067946"/>
              <a:gd name="connsiteX7" fmla="*/ 1936 w 5084931"/>
              <a:gd name="connsiteY7" fmla="*/ 4918221 h 5067946"/>
              <a:gd name="connsiteX8" fmla="*/ 881 w 5084931"/>
              <a:gd name="connsiteY8" fmla="*/ 2563794 h 5067946"/>
              <a:gd name="connsiteX0" fmla="*/ 881 w 5084931"/>
              <a:gd name="connsiteY0" fmla="*/ 2563794 h 4918221"/>
              <a:gd name="connsiteX1" fmla="*/ 1339295 w 5084931"/>
              <a:gd name="connsiteY1" fmla="*/ 823343 h 4918221"/>
              <a:gd name="connsiteX2" fmla="*/ 1639089 w 5084931"/>
              <a:gd name="connsiteY2" fmla="*/ 253837 h 4918221"/>
              <a:gd name="connsiteX3" fmla="*/ 2896322 w 5084931"/>
              <a:gd name="connsiteY3" fmla="*/ 107146 h 4918221"/>
              <a:gd name="connsiteX4" fmla="*/ 4865422 w 5084931"/>
              <a:gd name="connsiteY4" fmla="*/ 1713478 h 4918221"/>
              <a:gd name="connsiteX5" fmla="*/ 4879216 w 5084931"/>
              <a:gd name="connsiteY5" fmla="*/ 2737882 h 4918221"/>
              <a:gd name="connsiteX6" fmla="*/ 3139032 w 5084931"/>
              <a:gd name="connsiteY6" fmla="*/ 4911604 h 4918221"/>
              <a:gd name="connsiteX7" fmla="*/ 1936 w 5084931"/>
              <a:gd name="connsiteY7" fmla="*/ 4918221 h 4918221"/>
              <a:gd name="connsiteX8" fmla="*/ 881 w 5084931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11046"/>
              <a:gd name="connsiteY0" fmla="*/ 2563794 h 4918221"/>
              <a:gd name="connsiteX1" fmla="*/ 1339295 w 5111046"/>
              <a:gd name="connsiteY1" fmla="*/ 823343 h 4918221"/>
              <a:gd name="connsiteX2" fmla="*/ 1639089 w 5111046"/>
              <a:gd name="connsiteY2" fmla="*/ 253837 h 4918221"/>
              <a:gd name="connsiteX3" fmla="*/ 2896322 w 5111046"/>
              <a:gd name="connsiteY3" fmla="*/ 107146 h 4918221"/>
              <a:gd name="connsiteX4" fmla="*/ 4865422 w 5111046"/>
              <a:gd name="connsiteY4" fmla="*/ 1713478 h 4918221"/>
              <a:gd name="connsiteX5" fmla="*/ 4926908 w 5111046"/>
              <a:gd name="connsiteY5" fmla="*/ 2753779 h 4918221"/>
              <a:gd name="connsiteX6" fmla="*/ 3139032 w 5111046"/>
              <a:gd name="connsiteY6" fmla="*/ 4911604 h 4918221"/>
              <a:gd name="connsiteX7" fmla="*/ 1936 w 5111046"/>
              <a:gd name="connsiteY7" fmla="*/ 4918221 h 4918221"/>
              <a:gd name="connsiteX8" fmla="*/ 881 w 5111046"/>
              <a:gd name="connsiteY8" fmla="*/ 2563794 h 4918221"/>
              <a:gd name="connsiteX0" fmla="*/ 881 w 5145378"/>
              <a:gd name="connsiteY0" fmla="*/ 2563794 h 4918221"/>
              <a:gd name="connsiteX1" fmla="*/ 1339295 w 5145378"/>
              <a:gd name="connsiteY1" fmla="*/ 823343 h 4918221"/>
              <a:gd name="connsiteX2" fmla="*/ 1639089 w 5145378"/>
              <a:gd name="connsiteY2" fmla="*/ 253837 h 4918221"/>
              <a:gd name="connsiteX3" fmla="*/ 2896322 w 5145378"/>
              <a:gd name="connsiteY3" fmla="*/ 107146 h 4918221"/>
              <a:gd name="connsiteX4" fmla="*/ 4865422 w 5145378"/>
              <a:gd name="connsiteY4" fmla="*/ 1713478 h 4918221"/>
              <a:gd name="connsiteX5" fmla="*/ 4926908 w 5145378"/>
              <a:gd name="connsiteY5" fmla="*/ 2753779 h 4918221"/>
              <a:gd name="connsiteX6" fmla="*/ 3139032 w 5145378"/>
              <a:gd name="connsiteY6" fmla="*/ 4911604 h 4918221"/>
              <a:gd name="connsiteX7" fmla="*/ 1936 w 5145378"/>
              <a:gd name="connsiteY7" fmla="*/ 4918221 h 4918221"/>
              <a:gd name="connsiteX8" fmla="*/ 881 w 5145378"/>
              <a:gd name="connsiteY8" fmla="*/ 2563794 h 4918221"/>
              <a:gd name="connsiteX0" fmla="*/ 881 w 5052584"/>
              <a:gd name="connsiteY0" fmla="*/ 2563794 h 4918221"/>
              <a:gd name="connsiteX1" fmla="*/ 1339295 w 5052584"/>
              <a:gd name="connsiteY1" fmla="*/ 823343 h 4918221"/>
              <a:gd name="connsiteX2" fmla="*/ 1639089 w 5052584"/>
              <a:gd name="connsiteY2" fmla="*/ 253837 h 4918221"/>
              <a:gd name="connsiteX3" fmla="*/ 2896322 w 5052584"/>
              <a:gd name="connsiteY3" fmla="*/ 107146 h 4918221"/>
              <a:gd name="connsiteX4" fmla="*/ 4551456 w 5052584"/>
              <a:gd name="connsiteY4" fmla="*/ 1892319 h 4918221"/>
              <a:gd name="connsiteX5" fmla="*/ 4926908 w 5052584"/>
              <a:gd name="connsiteY5" fmla="*/ 2753779 h 4918221"/>
              <a:gd name="connsiteX6" fmla="*/ 3139032 w 5052584"/>
              <a:gd name="connsiteY6" fmla="*/ 4911604 h 4918221"/>
              <a:gd name="connsiteX7" fmla="*/ 1936 w 5052584"/>
              <a:gd name="connsiteY7" fmla="*/ 4918221 h 4918221"/>
              <a:gd name="connsiteX8" fmla="*/ 881 w 5052584"/>
              <a:gd name="connsiteY8" fmla="*/ 2563794 h 4918221"/>
              <a:gd name="connsiteX0" fmla="*/ 881 w 5105592"/>
              <a:gd name="connsiteY0" fmla="*/ 2563794 h 4918221"/>
              <a:gd name="connsiteX1" fmla="*/ 1339295 w 5105592"/>
              <a:gd name="connsiteY1" fmla="*/ 823343 h 4918221"/>
              <a:gd name="connsiteX2" fmla="*/ 1639089 w 5105592"/>
              <a:gd name="connsiteY2" fmla="*/ 253837 h 4918221"/>
              <a:gd name="connsiteX3" fmla="*/ 2896322 w 5105592"/>
              <a:gd name="connsiteY3" fmla="*/ 107146 h 4918221"/>
              <a:gd name="connsiteX4" fmla="*/ 4762091 w 5105592"/>
              <a:gd name="connsiteY4" fmla="*/ 1641941 h 4918221"/>
              <a:gd name="connsiteX5" fmla="*/ 4926908 w 5105592"/>
              <a:gd name="connsiteY5" fmla="*/ 2753779 h 4918221"/>
              <a:gd name="connsiteX6" fmla="*/ 3139032 w 5105592"/>
              <a:gd name="connsiteY6" fmla="*/ 4911604 h 4918221"/>
              <a:gd name="connsiteX7" fmla="*/ 1936 w 5105592"/>
              <a:gd name="connsiteY7" fmla="*/ 4918221 h 4918221"/>
              <a:gd name="connsiteX8" fmla="*/ 881 w 5105592"/>
              <a:gd name="connsiteY8" fmla="*/ 2563794 h 4918221"/>
              <a:gd name="connsiteX0" fmla="*/ 881 w 5133565"/>
              <a:gd name="connsiteY0" fmla="*/ 2563794 h 4918221"/>
              <a:gd name="connsiteX1" fmla="*/ 1339295 w 5133565"/>
              <a:gd name="connsiteY1" fmla="*/ 823343 h 4918221"/>
              <a:gd name="connsiteX2" fmla="*/ 1639089 w 5133565"/>
              <a:gd name="connsiteY2" fmla="*/ 253837 h 4918221"/>
              <a:gd name="connsiteX3" fmla="*/ 2896322 w 5133565"/>
              <a:gd name="connsiteY3" fmla="*/ 107146 h 4918221"/>
              <a:gd name="connsiteX4" fmla="*/ 4837602 w 5133565"/>
              <a:gd name="connsiteY4" fmla="*/ 1713478 h 4918221"/>
              <a:gd name="connsiteX5" fmla="*/ 4926908 w 5133565"/>
              <a:gd name="connsiteY5" fmla="*/ 2753779 h 4918221"/>
              <a:gd name="connsiteX6" fmla="*/ 3139032 w 5133565"/>
              <a:gd name="connsiteY6" fmla="*/ 4911604 h 4918221"/>
              <a:gd name="connsiteX7" fmla="*/ 1936 w 5133565"/>
              <a:gd name="connsiteY7" fmla="*/ 4918221 h 4918221"/>
              <a:gd name="connsiteX8" fmla="*/ 881 w 5133565"/>
              <a:gd name="connsiteY8" fmla="*/ 2563794 h 4918221"/>
              <a:gd name="connsiteX0" fmla="*/ 881 w 5124103"/>
              <a:gd name="connsiteY0" fmla="*/ 2563794 h 4918221"/>
              <a:gd name="connsiteX1" fmla="*/ 1339295 w 5124103"/>
              <a:gd name="connsiteY1" fmla="*/ 823343 h 4918221"/>
              <a:gd name="connsiteX2" fmla="*/ 1639089 w 5124103"/>
              <a:gd name="connsiteY2" fmla="*/ 253837 h 4918221"/>
              <a:gd name="connsiteX3" fmla="*/ 2896322 w 5124103"/>
              <a:gd name="connsiteY3" fmla="*/ 107146 h 4918221"/>
              <a:gd name="connsiteX4" fmla="*/ 4813756 w 5124103"/>
              <a:gd name="connsiteY4" fmla="*/ 1955907 h 4918221"/>
              <a:gd name="connsiteX5" fmla="*/ 4926908 w 5124103"/>
              <a:gd name="connsiteY5" fmla="*/ 2753779 h 4918221"/>
              <a:gd name="connsiteX6" fmla="*/ 3139032 w 5124103"/>
              <a:gd name="connsiteY6" fmla="*/ 4911604 h 4918221"/>
              <a:gd name="connsiteX7" fmla="*/ 1936 w 5124103"/>
              <a:gd name="connsiteY7" fmla="*/ 4918221 h 4918221"/>
              <a:gd name="connsiteX8" fmla="*/ 881 w 5124103"/>
              <a:gd name="connsiteY8" fmla="*/ 2563794 h 4918221"/>
              <a:gd name="connsiteX0" fmla="*/ 881 w 5122584"/>
              <a:gd name="connsiteY0" fmla="*/ 2563794 h 4918221"/>
              <a:gd name="connsiteX1" fmla="*/ 1339295 w 5122584"/>
              <a:gd name="connsiteY1" fmla="*/ 823343 h 4918221"/>
              <a:gd name="connsiteX2" fmla="*/ 1639089 w 5122584"/>
              <a:gd name="connsiteY2" fmla="*/ 253837 h 4918221"/>
              <a:gd name="connsiteX3" fmla="*/ 2896322 w 5122584"/>
              <a:gd name="connsiteY3" fmla="*/ 107146 h 4918221"/>
              <a:gd name="connsiteX4" fmla="*/ 4809782 w 5122584"/>
              <a:gd name="connsiteY4" fmla="*/ 1677710 h 4918221"/>
              <a:gd name="connsiteX5" fmla="*/ 4926908 w 5122584"/>
              <a:gd name="connsiteY5" fmla="*/ 2753779 h 4918221"/>
              <a:gd name="connsiteX6" fmla="*/ 3139032 w 5122584"/>
              <a:gd name="connsiteY6" fmla="*/ 4911604 h 4918221"/>
              <a:gd name="connsiteX7" fmla="*/ 1936 w 5122584"/>
              <a:gd name="connsiteY7" fmla="*/ 4918221 h 4918221"/>
              <a:gd name="connsiteX8" fmla="*/ 881 w 5122584"/>
              <a:gd name="connsiteY8" fmla="*/ 2563794 h 4918221"/>
              <a:gd name="connsiteX0" fmla="*/ 881 w 5154949"/>
              <a:gd name="connsiteY0" fmla="*/ 2563794 h 4918221"/>
              <a:gd name="connsiteX1" fmla="*/ 1339295 w 5154949"/>
              <a:gd name="connsiteY1" fmla="*/ 823343 h 4918221"/>
              <a:gd name="connsiteX2" fmla="*/ 1639089 w 5154949"/>
              <a:gd name="connsiteY2" fmla="*/ 253837 h 4918221"/>
              <a:gd name="connsiteX3" fmla="*/ 2896322 w 5154949"/>
              <a:gd name="connsiteY3" fmla="*/ 107146 h 4918221"/>
              <a:gd name="connsiteX4" fmla="*/ 4809782 w 5154949"/>
              <a:gd name="connsiteY4" fmla="*/ 1677710 h 4918221"/>
              <a:gd name="connsiteX5" fmla="*/ 4926908 w 5154949"/>
              <a:gd name="connsiteY5" fmla="*/ 2753779 h 4918221"/>
              <a:gd name="connsiteX6" fmla="*/ 3139032 w 5154949"/>
              <a:gd name="connsiteY6" fmla="*/ 4911604 h 4918221"/>
              <a:gd name="connsiteX7" fmla="*/ 1936 w 5154949"/>
              <a:gd name="connsiteY7" fmla="*/ 4918221 h 4918221"/>
              <a:gd name="connsiteX8" fmla="*/ 881 w 51549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53649"/>
              <a:gd name="connsiteY0" fmla="*/ 2563794 h 4918221"/>
              <a:gd name="connsiteX1" fmla="*/ 1339295 w 5153649"/>
              <a:gd name="connsiteY1" fmla="*/ 823343 h 4918221"/>
              <a:gd name="connsiteX2" fmla="*/ 1639089 w 5153649"/>
              <a:gd name="connsiteY2" fmla="*/ 253837 h 4918221"/>
              <a:gd name="connsiteX3" fmla="*/ 2896322 w 5153649"/>
              <a:gd name="connsiteY3" fmla="*/ 107146 h 4918221"/>
              <a:gd name="connsiteX4" fmla="*/ 4809782 w 5153649"/>
              <a:gd name="connsiteY4" fmla="*/ 1677710 h 4918221"/>
              <a:gd name="connsiteX5" fmla="*/ 4926908 w 5153649"/>
              <a:gd name="connsiteY5" fmla="*/ 2753779 h 4918221"/>
              <a:gd name="connsiteX6" fmla="*/ 3139032 w 5153649"/>
              <a:gd name="connsiteY6" fmla="*/ 4911604 h 4918221"/>
              <a:gd name="connsiteX7" fmla="*/ 1936 w 5153649"/>
              <a:gd name="connsiteY7" fmla="*/ 4918221 h 4918221"/>
              <a:gd name="connsiteX8" fmla="*/ 881 w 5153649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19761"/>
              <a:gd name="connsiteY0" fmla="*/ 2563794 h 4918221"/>
              <a:gd name="connsiteX1" fmla="*/ 1339295 w 5119761"/>
              <a:gd name="connsiteY1" fmla="*/ 823343 h 4918221"/>
              <a:gd name="connsiteX2" fmla="*/ 1639089 w 5119761"/>
              <a:gd name="connsiteY2" fmla="*/ 253837 h 4918221"/>
              <a:gd name="connsiteX3" fmla="*/ 2951961 w 5119761"/>
              <a:gd name="connsiteY3" fmla="*/ 158811 h 4918221"/>
              <a:gd name="connsiteX4" fmla="*/ 4809782 w 5119761"/>
              <a:gd name="connsiteY4" fmla="*/ 1677710 h 4918221"/>
              <a:gd name="connsiteX5" fmla="*/ 4926908 w 5119761"/>
              <a:gd name="connsiteY5" fmla="*/ 2753779 h 4918221"/>
              <a:gd name="connsiteX6" fmla="*/ 3139032 w 5119761"/>
              <a:gd name="connsiteY6" fmla="*/ 4911604 h 4918221"/>
              <a:gd name="connsiteX7" fmla="*/ 1936 w 5119761"/>
              <a:gd name="connsiteY7" fmla="*/ 4918221 h 4918221"/>
              <a:gd name="connsiteX8" fmla="*/ 881 w 5119761"/>
              <a:gd name="connsiteY8" fmla="*/ 2563794 h 4918221"/>
              <a:gd name="connsiteX0" fmla="*/ 881 w 5152020"/>
              <a:gd name="connsiteY0" fmla="*/ 2563794 h 4918221"/>
              <a:gd name="connsiteX1" fmla="*/ 1339295 w 5152020"/>
              <a:gd name="connsiteY1" fmla="*/ 823343 h 4918221"/>
              <a:gd name="connsiteX2" fmla="*/ 1639089 w 5152020"/>
              <a:gd name="connsiteY2" fmla="*/ 253837 h 4918221"/>
              <a:gd name="connsiteX3" fmla="*/ 2951961 w 5152020"/>
              <a:gd name="connsiteY3" fmla="*/ 158811 h 4918221"/>
              <a:gd name="connsiteX4" fmla="*/ 4809782 w 5152020"/>
              <a:gd name="connsiteY4" fmla="*/ 1677710 h 4918221"/>
              <a:gd name="connsiteX5" fmla="*/ 4926908 w 5152020"/>
              <a:gd name="connsiteY5" fmla="*/ 2753779 h 4918221"/>
              <a:gd name="connsiteX6" fmla="*/ 3139032 w 5152020"/>
              <a:gd name="connsiteY6" fmla="*/ 4911604 h 4918221"/>
              <a:gd name="connsiteX7" fmla="*/ 1936 w 5152020"/>
              <a:gd name="connsiteY7" fmla="*/ 4918221 h 4918221"/>
              <a:gd name="connsiteX8" fmla="*/ 881 w 5152020"/>
              <a:gd name="connsiteY8" fmla="*/ 2563794 h 4918221"/>
              <a:gd name="connsiteX0" fmla="*/ 881 w 5148289"/>
              <a:gd name="connsiteY0" fmla="*/ 2563794 h 4918221"/>
              <a:gd name="connsiteX1" fmla="*/ 1339295 w 5148289"/>
              <a:gd name="connsiteY1" fmla="*/ 823343 h 4918221"/>
              <a:gd name="connsiteX2" fmla="*/ 1639089 w 5148289"/>
              <a:gd name="connsiteY2" fmla="*/ 253837 h 4918221"/>
              <a:gd name="connsiteX3" fmla="*/ 2951961 w 5148289"/>
              <a:gd name="connsiteY3" fmla="*/ 158811 h 4918221"/>
              <a:gd name="connsiteX4" fmla="*/ 4809782 w 5148289"/>
              <a:gd name="connsiteY4" fmla="*/ 1677710 h 4918221"/>
              <a:gd name="connsiteX5" fmla="*/ 4926908 w 5148289"/>
              <a:gd name="connsiteY5" fmla="*/ 2753779 h 4918221"/>
              <a:gd name="connsiteX6" fmla="*/ 3139032 w 5148289"/>
              <a:gd name="connsiteY6" fmla="*/ 4911604 h 4918221"/>
              <a:gd name="connsiteX7" fmla="*/ 1936 w 5148289"/>
              <a:gd name="connsiteY7" fmla="*/ 4918221 h 4918221"/>
              <a:gd name="connsiteX8" fmla="*/ 881 w 5148289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63794 h 4918221"/>
              <a:gd name="connsiteX1" fmla="*/ 1339295 w 5150985"/>
              <a:gd name="connsiteY1" fmla="*/ 823343 h 4918221"/>
              <a:gd name="connsiteX2" fmla="*/ 1639089 w 5150985"/>
              <a:gd name="connsiteY2" fmla="*/ 253837 h 4918221"/>
              <a:gd name="connsiteX3" fmla="*/ 2951961 w 5150985"/>
              <a:gd name="connsiteY3" fmla="*/ 158811 h 4918221"/>
              <a:gd name="connsiteX4" fmla="*/ 4809782 w 5150985"/>
              <a:gd name="connsiteY4" fmla="*/ 1677710 h 4918221"/>
              <a:gd name="connsiteX5" fmla="*/ 4926908 w 5150985"/>
              <a:gd name="connsiteY5" fmla="*/ 2753779 h 4918221"/>
              <a:gd name="connsiteX6" fmla="*/ 3139032 w 5150985"/>
              <a:gd name="connsiteY6" fmla="*/ 4911604 h 4918221"/>
              <a:gd name="connsiteX7" fmla="*/ 1936 w 5150985"/>
              <a:gd name="connsiteY7" fmla="*/ 4918221 h 4918221"/>
              <a:gd name="connsiteX8" fmla="*/ 881 w 5150985"/>
              <a:gd name="connsiteY8" fmla="*/ 2563794 h 4918221"/>
              <a:gd name="connsiteX0" fmla="*/ 881 w 5150985"/>
              <a:gd name="connsiteY0" fmla="*/ 2534559 h 4888986"/>
              <a:gd name="connsiteX1" fmla="*/ 1339295 w 5150985"/>
              <a:gd name="connsiteY1" fmla="*/ 794108 h 4888986"/>
              <a:gd name="connsiteX2" fmla="*/ 1666909 w 5150985"/>
              <a:gd name="connsiteY2" fmla="*/ 256397 h 4888986"/>
              <a:gd name="connsiteX3" fmla="*/ 2951961 w 5150985"/>
              <a:gd name="connsiteY3" fmla="*/ 129576 h 4888986"/>
              <a:gd name="connsiteX4" fmla="*/ 4809782 w 5150985"/>
              <a:gd name="connsiteY4" fmla="*/ 1648475 h 4888986"/>
              <a:gd name="connsiteX5" fmla="*/ 4926908 w 5150985"/>
              <a:gd name="connsiteY5" fmla="*/ 2724544 h 4888986"/>
              <a:gd name="connsiteX6" fmla="*/ 3139032 w 5150985"/>
              <a:gd name="connsiteY6" fmla="*/ 4882369 h 4888986"/>
              <a:gd name="connsiteX7" fmla="*/ 1936 w 5150985"/>
              <a:gd name="connsiteY7" fmla="*/ 4888986 h 4888986"/>
              <a:gd name="connsiteX8" fmla="*/ 881 w 5150985"/>
              <a:gd name="connsiteY8" fmla="*/ 2534559 h 4888986"/>
              <a:gd name="connsiteX0" fmla="*/ 881 w 5150985"/>
              <a:gd name="connsiteY0" fmla="*/ 2653329 h 5007756"/>
              <a:gd name="connsiteX1" fmla="*/ 1339295 w 5150985"/>
              <a:gd name="connsiteY1" fmla="*/ 912878 h 5007756"/>
              <a:gd name="connsiteX2" fmla="*/ 1666909 w 5150985"/>
              <a:gd name="connsiteY2" fmla="*/ 375167 h 5007756"/>
              <a:gd name="connsiteX3" fmla="*/ 2951961 w 5150985"/>
              <a:gd name="connsiteY3" fmla="*/ 248346 h 5007756"/>
              <a:gd name="connsiteX4" fmla="*/ 4809782 w 5150985"/>
              <a:gd name="connsiteY4" fmla="*/ 1767245 h 5007756"/>
              <a:gd name="connsiteX5" fmla="*/ 4926908 w 5150985"/>
              <a:gd name="connsiteY5" fmla="*/ 2843314 h 5007756"/>
              <a:gd name="connsiteX6" fmla="*/ 3139032 w 5150985"/>
              <a:gd name="connsiteY6" fmla="*/ 5001139 h 5007756"/>
              <a:gd name="connsiteX7" fmla="*/ 1936 w 5150985"/>
              <a:gd name="connsiteY7" fmla="*/ 5007756 h 5007756"/>
              <a:gd name="connsiteX8" fmla="*/ 881 w 5150985"/>
              <a:gd name="connsiteY8" fmla="*/ 2653329 h 5007756"/>
              <a:gd name="connsiteX0" fmla="*/ 881 w 5150985"/>
              <a:gd name="connsiteY0" fmla="*/ 2578236 h 4932663"/>
              <a:gd name="connsiteX1" fmla="*/ 1339295 w 5150985"/>
              <a:gd name="connsiteY1" fmla="*/ 837785 h 4932663"/>
              <a:gd name="connsiteX2" fmla="*/ 1698703 w 5150985"/>
              <a:gd name="connsiteY2" fmla="*/ 435199 h 4932663"/>
              <a:gd name="connsiteX3" fmla="*/ 2951961 w 5150985"/>
              <a:gd name="connsiteY3" fmla="*/ 173253 h 4932663"/>
              <a:gd name="connsiteX4" fmla="*/ 4809782 w 5150985"/>
              <a:gd name="connsiteY4" fmla="*/ 1692152 h 4932663"/>
              <a:gd name="connsiteX5" fmla="*/ 4926908 w 5150985"/>
              <a:gd name="connsiteY5" fmla="*/ 2768221 h 4932663"/>
              <a:gd name="connsiteX6" fmla="*/ 3139032 w 5150985"/>
              <a:gd name="connsiteY6" fmla="*/ 4926046 h 4932663"/>
              <a:gd name="connsiteX7" fmla="*/ 1936 w 5150985"/>
              <a:gd name="connsiteY7" fmla="*/ 4932663 h 4932663"/>
              <a:gd name="connsiteX8" fmla="*/ 881 w 5150985"/>
              <a:gd name="connsiteY8" fmla="*/ 2578236 h 4932663"/>
              <a:gd name="connsiteX0" fmla="*/ 881 w 5150985"/>
              <a:gd name="connsiteY0" fmla="*/ 2667984 h 5022411"/>
              <a:gd name="connsiteX1" fmla="*/ 1339295 w 5150985"/>
              <a:gd name="connsiteY1" fmla="*/ 927533 h 5022411"/>
              <a:gd name="connsiteX2" fmla="*/ 1662935 w 5150985"/>
              <a:gd name="connsiteY2" fmla="*/ 365977 h 5022411"/>
              <a:gd name="connsiteX3" fmla="*/ 2951961 w 5150985"/>
              <a:gd name="connsiteY3" fmla="*/ 263001 h 5022411"/>
              <a:gd name="connsiteX4" fmla="*/ 4809782 w 5150985"/>
              <a:gd name="connsiteY4" fmla="*/ 1781900 h 5022411"/>
              <a:gd name="connsiteX5" fmla="*/ 4926908 w 5150985"/>
              <a:gd name="connsiteY5" fmla="*/ 2857969 h 5022411"/>
              <a:gd name="connsiteX6" fmla="*/ 3139032 w 5150985"/>
              <a:gd name="connsiteY6" fmla="*/ 5015794 h 5022411"/>
              <a:gd name="connsiteX7" fmla="*/ 1936 w 5150985"/>
              <a:gd name="connsiteY7" fmla="*/ 5022411 h 5022411"/>
              <a:gd name="connsiteX8" fmla="*/ 881 w 5150985"/>
              <a:gd name="connsiteY8" fmla="*/ 2667984 h 5022411"/>
              <a:gd name="connsiteX0" fmla="*/ 881 w 5150985"/>
              <a:gd name="connsiteY0" fmla="*/ 2658367 h 5012794"/>
              <a:gd name="connsiteX1" fmla="*/ 1339295 w 5150985"/>
              <a:gd name="connsiteY1" fmla="*/ 917916 h 5012794"/>
              <a:gd name="connsiteX2" fmla="*/ 1662935 w 5150985"/>
              <a:gd name="connsiteY2" fmla="*/ 356360 h 5012794"/>
              <a:gd name="connsiteX3" fmla="*/ 2951961 w 5150985"/>
              <a:gd name="connsiteY3" fmla="*/ 253384 h 5012794"/>
              <a:gd name="connsiteX4" fmla="*/ 4809782 w 5150985"/>
              <a:gd name="connsiteY4" fmla="*/ 1772283 h 5012794"/>
              <a:gd name="connsiteX5" fmla="*/ 4926908 w 5150985"/>
              <a:gd name="connsiteY5" fmla="*/ 2848352 h 5012794"/>
              <a:gd name="connsiteX6" fmla="*/ 3139032 w 5150985"/>
              <a:gd name="connsiteY6" fmla="*/ 5006177 h 5012794"/>
              <a:gd name="connsiteX7" fmla="*/ 1936 w 5150985"/>
              <a:gd name="connsiteY7" fmla="*/ 5012794 h 5012794"/>
              <a:gd name="connsiteX8" fmla="*/ 881 w 5150985"/>
              <a:gd name="connsiteY8" fmla="*/ 2658367 h 5012794"/>
              <a:gd name="connsiteX0" fmla="*/ 881 w 5150985"/>
              <a:gd name="connsiteY0" fmla="*/ 2680771 h 5035198"/>
              <a:gd name="connsiteX1" fmla="*/ 1339295 w 5150985"/>
              <a:gd name="connsiteY1" fmla="*/ 940320 h 5035198"/>
              <a:gd name="connsiteX2" fmla="*/ 1662935 w 5150985"/>
              <a:gd name="connsiteY2" fmla="*/ 378764 h 5035198"/>
              <a:gd name="connsiteX3" fmla="*/ 2951961 w 5150985"/>
              <a:gd name="connsiteY3" fmla="*/ 275788 h 5035198"/>
              <a:gd name="connsiteX4" fmla="*/ 4809782 w 5150985"/>
              <a:gd name="connsiteY4" fmla="*/ 1794687 h 5035198"/>
              <a:gd name="connsiteX5" fmla="*/ 4926908 w 5150985"/>
              <a:gd name="connsiteY5" fmla="*/ 2870756 h 5035198"/>
              <a:gd name="connsiteX6" fmla="*/ 3139032 w 5150985"/>
              <a:gd name="connsiteY6" fmla="*/ 5028581 h 5035198"/>
              <a:gd name="connsiteX7" fmla="*/ 1936 w 5150985"/>
              <a:gd name="connsiteY7" fmla="*/ 5035198 h 5035198"/>
              <a:gd name="connsiteX8" fmla="*/ 881 w 5150985"/>
              <a:gd name="connsiteY8" fmla="*/ 2680771 h 5035198"/>
              <a:gd name="connsiteX0" fmla="*/ 881 w 5122178"/>
              <a:gd name="connsiteY0" fmla="*/ 2702207 h 5056634"/>
              <a:gd name="connsiteX1" fmla="*/ 1339295 w 5122178"/>
              <a:gd name="connsiteY1" fmla="*/ 961756 h 5056634"/>
              <a:gd name="connsiteX2" fmla="*/ 1662935 w 5122178"/>
              <a:gd name="connsiteY2" fmla="*/ 400200 h 5056634"/>
              <a:gd name="connsiteX3" fmla="*/ 2904270 w 5122178"/>
              <a:gd name="connsiteY3" fmla="*/ 253507 h 5056634"/>
              <a:gd name="connsiteX4" fmla="*/ 4809782 w 5122178"/>
              <a:gd name="connsiteY4" fmla="*/ 1816123 h 5056634"/>
              <a:gd name="connsiteX5" fmla="*/ 4926908 w 5122178"/>
              <a:gd name="connsiteY5" fmla="*/ 2892192 h 5056634"/>
              <a:gd name="connsiteX6" fmla="*/ 3139032 w 5122178"/>
              <a:gd name="connsiteY6" fmla="*/ 5050017 h 5056634"/>
              <a:gd name="connsiteX7" fmla="*/ 1936 w 5122178"/>
              <a:gd name="connsiteY7" fmla="*/ 5056634 h 5056634"/>
              <a:gd name="connsiteX8" fmla="*/ 881 w 5122178"/>
              <a:gd name="connsiteY8" fmla="*/ 2702207 h 5056634"/>
              <a:gd name="connsiteX0" fmla="*/ 881 w 5122178"/>
              <a:gd name="connsiteY0" fmla="*/ 2706672 h 5061099"/>
              <a:gd name="connsiteX1" fmla="*/ 1339295 w 5122178"/>
              <a:gd name="connsiteY1" fmla="*/ 966221 h 5061099"/>
              <a:gd name="connsiteX2" fmla="*/ 1662935 w 5122178"/>
              <a:gd name="connsiteY2" fmla="*/ 404665 h 5061099"/>
              <a:gd name="connsiteX3" fmla="*/ 2904270 w 5122178"/>
              <a:gd name="connsiteY3" fmla="*/ 257972 h 5061099"/>
              <a:gd name="connsiteX4" fmla="*/ 4809782 w 5122178"/>
              <a:gd name="connsiteY4" fmla="*/ 1820588 h 5061099"/>
              <a:gd name="connsiteX5" fmla="*/ 4926908 w 5122178"/>
              <a:gd name="connsiteY5" fmla="*/ 2896657 h 5061099"/>
              <a:gd name="connsiteX6" fmla="*/ 3139032 w 5122178"/>
              <a:gd name="connsiteY6" fmla="*/ 5054482 h 5061099"/>
              <a:gd name="connsiteX7" fmla="*/ 1936 w 5122178"/>
              <a:gd name="connsiteY7" fmla="*/ 5061099 h 5061099"/>
              <a:gd name="connsiteX8" fmla="*/ 881 w 5122178"/>
              <a:gd name="connsiteY8" fmla="*/ 2706672 h 5061099"/>
              <a:gd name="connsiteX0" fmla="*/ 881 w 5150382"/>
              <a:gd name="connsiteY0" fmla="*/ 2706672 h 5061099"/>
              <a:gd name="connsiteX1" fmla="*/ 1339295 w 5150382"/>
              <a:gd name="connsiteY1" fmla="*/ 966221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139032 w 5150382"/>
              <a:gd name="connsiteY6" fmla="*/ 5054482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881 w 5150382"/>
              <a:gd name="connsiteY0" fmla="*/ 2706672 h 5061099"/>
              <a:gd name="connsiteX1" fmla="*/ 1263785 w 5150382"/>
              <a:gd name="connsiteY1" fmla="*/ 970195 h 5061099"/>
              <a:gd name="connsiteX2" fmla="*/ 1662935 w 5150382"/>
              <a:gd name="connsiteY2" fmla="*/ 404665 h 5061099"/>
              <a:gd name="connsiteX3" fmla="*/ 2904270 w 5150382"/>
              <a:gd name="connsiteY3" fmla="*/ 257972 h 5061099"/>
              <a:gd name="connsiteX4" fmla="*/ 4809782 w 5150382"/>
              <a:gd name="connsiteY4" fmla="*/ 1820588 h 5061099"/>
              <a:gd name="connsiteX5" fmla="*/ 4926908 w 5150382"/>
              <a:gd name="connsiteY5" fmla="*/ 2896657 h 5061099"/>
              <a:gd name="connsiteX6" fmla="*/ 3229924 w 5150382"/>
              <a:gd name="connsiteY6" fmla="*/ 4933291 h 5061099"/>
              <a:gd name="connsiteX7" fmla="*/ 1936 w 5150382"/>
              <a:gd name="connsiteY7" fmla="*/ 5061099 h 5061099"/>
              <a:gd name="connsiteX8" fmla="*/ 881 w 5150382"/>
              <a:gd name="connsiteY8" fmla="*/ 2706672 h 5061099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9045 w 5158546"/>
              <a:gd name="connsiteY0" fmla="*/ 2706672 h 4933291"/>
              <a:gd name="connsiteX1" fmla="*/ 1271949 w 5158546"/>
              <a:gd name="connsiteY1" fmla="*/ 970195 h 4933291"/>
              <a:gd name="connsiteX2" fmla="*/ 1671099 w 5158546"/>
              <a:gd name="connsiteY2" fmla="*/ 404665 h 4933291"/>
              <a:gd name="connsiteX3" fmla="*/ 2912434 w 5158546"/>
              <a:gd name="connsiteY3" fmla="*/ 257972 h 4933291"/>
              <a:gd name="connsiteX4" fmla="*/ 4817946 w 5158546"/>
              <a:gd name="connsiteY4" fmla="*/ 1820588 h 4933291"/>
              <a:gd name="connsiteX5" fmla="*/ 4935072 w 5158546"/>
              <a:gd name="connsiteY5" fmla="*/ 2896657 h 4933291"/>
              <a:gd name="connsiteX6" fmla="*/ 3238088 w 5158546"/>
              <a:gd name="connsiteY6" fmla="*/ 4933291 h 4933291"/>
              <a:gd name="connsiteX7" fmla="*/ 0 w 5158546"/>
              <a:gd name="connsiteY7" fmla="*/ 3828987 h 4933291"/>
              <a:gd name="connsiteX8" fmla="*/ 9045 w 5158546"/>
              <a:gd name="connsiteY8" fmla="*/ 2706672 h 4933291"/>
              <a:gd name="connsiteX0" fmla="*/ 37 w 5149538"/>
              <a:gd name="connsiteY0" fmla="*/ 2706672 h 4933291"/>
              <a:gd name="connsiteX1" fmla="*/ 1262941 w 5149538"/>
              <a:gd name="connsiteY1" fmla="*/ 970195 h 4933291"/>
              <a:gd name="connsiteX2" fmla="*/ 1662091 w 5149538"/>
              <a:gd name="connsiteY2" fmla="*/ 404665 h 4933291"/>
              <a:gd name="connsiteX3" fmla="*/ 2903426 w 5149538"/>
              <a:gd name="connsiteY3" fmla="*/ 257972 h 4933291"/>
              <a:gd name="connsiteX4" fmla="*/ 4808938 w 5149538"/>
              <a:gd name="connsiteY4" fmla="*/ 1820588 h 4933291"/>
              <a:gd name="connsiteX5" fmla="*/ 4926064 w 5149538"/>
              <a:gd name="connsiteY5" fmla="*/ 2896657 h 4933291"/>
              <a:gd name="connsiteX6" fmla="*/ 3229080 w 5149538"/>
              <a:gd name="connsiteY6" fmla="*/ 4933291 h 4933291"/>
              <a:gd name="connsiteX7" fmla="*/ 233375 w 5149538"/>
              <a:gd name="connsiteY7" fmla="*/ 3404818 h 4933291"/>
              <a:gd name="connsiteX8" fmla="*/ 37 w 5149538"/>
              <a:gd name="connsiteY8" fmla="*/ 2706672 h 4933291"/>
              <a:gd name="connsiteX0" fmla="*/ 881 w 5150382"/>
              <a:gd name="connsiteY0" fmla="*/ 2706672 h 4933291"/>
              <a:gd name="connsiteX1" fmla="*/ 1263785 w 5150382"/>
              <a:gd name="connsiteY1" fmla="*/ 970195 h 4933291"/>
              <a:gd name="connsiteX2" fmla="*/ 1662935 w 5150382"/>
              <a:gd name="connsiteY2" fmla="*/ 404665 h 4933291"/>
              <a:gd name="connsiteX3" fmla="*/ 2904270 w 5150382"/>
              <a:gd name="connsiteY3" fmla="*/ 257972 h 4933291"/>
              <a:gd name="connsiteX4" fmla="*/ 4809782 w 5150382"/>
              <a:gd name="connsiteY4" fmla="*/ 1820588 h 4933291"/>
              <a:gd name="connsiteX5" fmla="*/ 4926908 w 5150382"/>
              <a:gd name="connsiteY5" fmla="*/ 2896657 h 4933291"/>
              <a:gd name="connsiteX6" fmla="*/ 3229924 w 5150382"/>
              <a:gd name="connsiteY6" fmla="*/ 4933291 h 4933291"/>
              <a:gd name="connsiteX7" fmla="*/ 1936 w 5150382"/>
              <a:gd name="connsiteY7" fmla="*/ 3606803 h 4933291"/>
              <a:gd name="connsiteX8" fmla="*/ 881 w 5150382"/>
              <a:gd name="connsiteY8" fmla="*/ 2706672 h 4933291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4044555"/>
              <a:gd name="connsiteX1" fmla="*/ 1263785 w 5150382"/>
              <a:gd name="connsiteY1" fmla="*/ 970195 h 4044555"/>
              <a:gd name="connsiteX2" fmla="*/ 1662935 w 5150382"/>
              <a:gd name="connsiteY2" fmla="*/ 404665 h 4044555"/>
              <a:gd name="connsiteX3" fmla="*/ 2904270 w 5150382"/>
              <a:gd name="connsiteY3" fmla="*/ 257972 h 4044555"/>
              <a:gd name="connsiteX4" fmla="*/ 4809782 w 5150382"/>
              <a:gd name="connsiteY4" fmla="*/ 1820588 h 4044555"/>
              <a:gd name="connsiteX5" fmla="*/ 4926908 w 5150382"/>
              <a:gd name="connsiteY5" fmla="*/ 2896657 h 4044555"/>
              <a:gd name="connsiteX6" fmla="*/ 3997470 w 5150382"/>
              <a:gd name="connsiteY6" fmla="*/ 4044555 h 4044555"/>
              <a:gd name="connsiteX7" fmla="*/ 1936 w 5150382"/>
              <a:gd name="connsiteY7" fmla="*/ 3606803 h 4044555"/>
              <a:gd name="connsiteX8" fmla="*/ 881 w 5150382"/>
              <a:gd name="connsiteY8" fmla="*/ 2706672 h 4044555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882967"/>
              <a:gd name="connsiteX1" fmla="*/ 1263785 w 5150382"/>
              <a:gd name="connsiteY1" fmla="*/ 970195 h 3882967"/>
              <a:gd name="connsiteX2" fmla="*/ 1662935 w 5150382"/>
              <a:gd name="connsiteY2" fmla="*/ 404665 h 3882967"/>
              <a:gd name="connsiteX3" fmla="*/ 2904270 w 5150382"/>
              <a:gd name="connsiteY3" fmla="*/ 257972 h 3882967"/>
              <a:gd name="connsiteX4" fmla="*/ 4809782 w 5150382"/>
              <a:gd name="connsiteY4" fmla="*/ 1820588 h 3882967"/>
              <a:gd name="connsiteX5" fmla="*/ 4926908 w 5150382"/>
              <a:gd name="connsiteY5" fmla="*/ 2896657 h 3882967"/>
              <a:gd name="connsiteX6" fmla="*/ 4199456 w 5150382"/>
              <a:gd name="connsiteY6" fmla="*/ 3882967 h 3882967"/>
              <a:gd name="connsiteX7" fmla="*/ 1936 w 5150382"/>
              <a:gd name="connsiteY7" fmla="*/ 3606803 h 3882967"/>
              <a:gd name="connsiteX8" fmla="*/ 881 w 5150382"/>
              <a:gd name="connsiteY8" fmla="*/ 2706672 h 3882967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0382"/>
              <a:gd name="connsiteY0" fmla="*/ 2706672 h 3610286"/>
              <a:gd name="connsiteX1" fmla="*/ 1263785 w 5150382"/>
              <a:gd name="connsiteY1" fmla="*/ 970195 h 3610286"/>
              <a:gd name="connsiteX2" fmla="*/ 1662935 w 5150382"/>
              <a:gd name="connsiteY2" fmla="*/ 404665 h 3610286"/>
              <a:gd name="connsiteX3" fmla="*/ 2904270 w 5150382"/>
              <a:gd name="connsiteY3" fmla="*/ 257972 h 3610286"/>
              <a:gd name="connsiteX4" fmla="*/ 4809782 w 5150382"/>
              <a:gd name="connsiteY4" fmla="*/ 1820588 h 3610286"/>
              <a:gd name="connsiteX5" fmla="*/ 4926908 w 5150382"/>
              <a:gd name="connsiteY5" fmla="*/ 2896657 h 3610286"/>
              <a:gd name="connsiteX6" fmla="*/ 4401441 w 5150382"/>
              <a:gd name="connsiteY6" fmla="*/ 3610286 h 3610286"/>
              <a:gd name="connsiteX7" fmla="*/ 1936 w 5150382"/>
              <a:gd name="connsiteY7" fmla="*/ 3606803 h 3610286"/>
              <a:gd name="connsiteX8" fmla="*/ 881 w 5150382"/>
              <a:gd name="connsiteY8" fmla="*/ 2706672 h 3610286"/>
              <a:gd name="connsiteX0" fmla="*/ 881 w 5154481"/>
              <a:gd name="connsiteY0" fmla="*/ 2706672 h 3610286"/>
              <a:gd name="connsiteX1" fmla="*/ 1263785 w 5154481"/>
              <a:gd name="connsiteY1" fmla="*/ 970195 h 3610286"/>
              <a:gd name="connsiteX2" fmla="*/ 1662935 w 5154481"/>
              <a:gd name="connsiteY2" fmla="*/ 404665 h 3610286"/>
              <a:gd name="connsiteX3" fmla="*/ 2904270 w 5154481"/>
              <a:gd name="connsiteY3" fmla="*/ 257972 h 3610286"/>
              <a:gd name="connsiteX4" fmla="*/ 4809782 w 5154481"/>
              <a:gd name="connsiteY4" fmla="*/ 1820588 h 3610286"/>
              <a:gd name="connsiteX5" fmla="*/ 4926908 w 5154481"/>
              <a:gd name="connsiteY5" fmla="*/ 2896657 h 3610286"/>
              <a:gd name="connsiteX6" fmla="*/ 4401441 w 5154481"/>
              <a:gd name="connsiteY6" fmla="*/ 3610286 h 3610286"/>
              <a:gd name="connsiteX7" fmla="*/ 1936 w 5154481"/>
              <a:gd name="connsiteY7" fmla="*/ 3606803 h 3610286"/>
              <a:gd name="connsiteX8" fmla="*/ 881 w 5154481"/>
              <a:gd name="connsiteY8" fmla="*/ 2706672 h 3610286"/>
              <a:gd name="connsiteX0" fmla="*/ 881 w 5142162"/>
              <a:gd name="connsiteY0" fmla="*/ 2857783 h 3761397"/>
              <a:gd name="connsiteX1" fmla="*/ 1263785 w 5142162"/>
              <a:gd name="connsiteY1" fmla="*/ 1121306 h 3761397"/>
              <a:gd name="connsiteX2" fmla="*/ 1662935 w 5142162"/>
              <a:gd name="connsiteY2" fmla="*/ 555776 h 3761397"/>
              <a:gd name="connsiteX3" fmla="*/ 2604278 w 5142162"/>
              <a:gd name="connsiteY3" fmla="*/ 164474 h 3761397"/>
              <a:gd name="connsiteX4" fmla="*/ 4809782 w 5142162"/>
              <a:gd name="connsiteY4" fmla="*/ 1971699 h 3761397"/>
              <a:gd name="connsiteX5" fmla="*/ 4926908 w 5142162"/>
              <a:gd name="connsiteY5" fmla="*/ 3047768 h 3761397"/>
              <a:gd name="connsiteX6" fmla="*/ 4401441 w 5142162"/>
              <a:gd name="connsiteY6" fmla="*/ 3761397 h 3761397"/>
              <a:gd name="connsiteX7" fmla="*/ 1936 w 5142162"/>
              <a:gd name="connsiteY7" fmla="*/ 3757914 h 3761397"/>
              <a:gd name="connsiteX8" fmla="*/ 881 w 5142162"/>
              <a:gd name="connsiteY8" fmla="*/ 2857783 h 3761397"/>
              <a:gd name="connsiteX0" fmla="*/ 881 w 5142162"/>
              <a:gd name="connsiteY0" fmla="*/ 2727331 h 3630945"/>
              <a:gd name="connsiteX1" fmla="*/ 1263785 w 5142162"/>
              <a:gd name="connsiteY1" fmla="*/ 990854 h 3630945"/>
              <a:gd name="connsiteX2" fmla="*/ 1662935 w 5142162"/>
              <a:gd name="connsiteY2" fmla="*/ 425324 h 3630945"/>
              <a:gd name="connsiteX3" fmla="*/ 2604278 w 5142162"/>
              <a:gd name="connsiteY3" fmla="*/ 34022 h 3630945"/>
              <a:gd name="connsiteX4" fmla="*/ 4809782 w 5142162"/>
              <a:gd name="connsiteY4" fmla="*/ 1841247 h 3630945"/>
              <a:gd name="connsiteX5" fmla="*/ 4926908 w 5142162"/>
              <a:gd name="connsiteY5" fmla="*/ 2917316 h 3630945"/>
              <a:gd name="connsiteX6" fmla="*/ 4401441 w 5142162"/>
              <a:gd name="connsiteY6" fmla="*/ 3630945 h 3630945"/>
              <a:gd name="connsiteX7" fmla="*/ 1936 w 5142162"/>
              <a:gd name="connsiteY7" fmla="*/ 3627462 h 3630945"/>
              <a:gd name="connsiteX8" fmla="*/ 881 w 5142162"/>
              <a:gd name="connsiteY8" fmla="*/ 2727331 h 3630945"/>
              <a:gd name="connsiteX0" fmla="*/ 881 w 5139684"/>
              <a:gd name="connsiteY0" fmla="*/ 2619396 h 3523010"/>
              <a:gd name="connsiteX1" fmla="*/ 1263785 w 5139684"/>
              <a:gd name="connsiteY1" fmla="*/ 882919 h 3523010"/>
              <a:gd name="connsiteX2" fmla="*/ 1662935 w 5139684"/>
              <a:gd name="connsiteY2" fmla="*/ 317389 h 3523010"/>
              <a:gd name="connsiteX3" fmla="*/ 2650431 w 5139684"/>
              <a:gd name="connsiteY3" fmla="*/ 133774 h 3523010"/>
              <a:gd name="connsiteX4" fmla="*/ 4809782 w 5139684"/>
              <a:gd name="connsiteY4" fmla="*/ 1733312 h 3523010"/>
              <a:gd name="connsiteX5" fmla="*/ 4926908 w 5139684"/>
              <a:gd name="connsiteY5" fmla="*/ 2809381 h 3523010"/>
              <a:gd name="connsiteX6" fmla="*/ 4401441 w 5139684"/>
              <a:gd name="connsiteY6" fmla="*/ 3523010 h 3523010"/>
              <a:gd name="connsiteX7" fmla="*/ 1936 w 5139684"/>
              <a:gd name="connsiteY7" fmla="*/ 3519527 h 3523010"/>
              <a:gd name="connsiteX8" fmla="*/ 881 w 5139684"/>
              <a:gd name="connsiteY8" fmla="*/ 2619396 h 3523010"/>
              <a:gd name="connsiteX0" fmla="*/ 881 w 5139684"/>
              <a:gd name="connsiteY0" fmla="*/ 2658592 h 3562206"/>
              <a:gd name="connsiteX1" fmla="*/ 1263785 w 5139684"/>
              <a:gd name="connsiteY1" fmla="*/ 922115 h 3562206"/>
              <a:gd name="connsiteX2" fmla="*/ 2004463 w 5139684"/>
              <a:gd name="connsiteY2" fmla="*/ 430429 h 3562206"/>
              <a:gd name="connsiteX3" fmla="*/ 2650431 w 5139684"/>
              <a:gd name="connsiteY3" fmla="*/ 172970 h 3562206"/>
              <a:gd name="connsiteX4" fmla="*/ 4809782 w 5139684"/>
              <a:gd name="connsiteY4" fmla="*/ 1772508 h 3562206"/>
              <a:gd name="connsiteX5" fmla="*/ 4926908 w 5139684"/>
              <a:gd name="connsiteY5" fmla="*/ 2848577 h 3562206"/>
              <a:gd name="connsiteX6" fmla="*/ 4401441 w 5139684"/>
              <a:gd name="connsiteY6" fmla="*/ 3562206 h 3562206"/>
              <a:gd name="connsiteX7" fmla="*/ 1936 w 5139684"/>
              <a:gd name="connsiteY7" fmla="*/ 3558723 h 3562206"/>
              <a:gd name="connsiteX8" fmla="*/ 881 w 5139684"/>
              <a:gd name="connsiteY8" fmla="*/ 2658592 h 3562206"/>
              <a:gd name="connsiteX0" fmla="*/ 881 w 5139684"/>
              <a:gd name="connsiteY0" fmla="*/ 2636644 h 3540258"/>
              <a:gd name="connsiteX1" fmla="*/ 1263785 w 5139684"/>
              <a:gd name="connsiteY1" fmla="*/ 900167 h 3540258"/>
              <a:gd name="connsiteX2" fmla="*/ 2004463 w 5139684"/>
              <a:gd name="connsiteY2" fmla="*/ 408481 h 3540258"/>
              <a:gd name="connsiteX3" fmla="*/ 2650431 w 5139684"/>
              <a:gd name="connsiteY3" fmla="*/ 151022 h 3540258"/>
              <a:gd name="connsiteX4" fmla="*/ 4809782 w 5139684"/>
              <a:gd name="connsiteY4" fmla="*/ 1750560 h 3540258"/>
              <a:gd name="connsiteX5" fmla="*/ 4926908 w 5139684"/>
              <a:gd name="connsiteY5" fmla="*/ 2826629 h 3540258"/>
              <a:gd name="connsiteX6" fmla="*/ 4401441 w 5139684"/>
              <a:gd name="connsiteY6" fmla="*/ 3540258 h 3540258"/>
              <a:gd name="connsiteX7" fmla="*/ 1936 w 5139684"/>
              <a:gd name="connsiteY7" fmla="*/ 3536775 h 3540258"/>
              <a:gd name="connsiteX8" fmla="*/ 881 w 5139684"/>
              <a:gd name="connsiteY8" fmla="*/ 2636644 h 3540258"/>
              <a:gd name="connsiteX0" fmla="*/ 881 w 5139684"/>
              <a:gd name="connsiteY0" fmla="*/ 2640797 h 3544411"/>
              <a:gd name="connsiteX1" fmla="*/ 1263785 w 5139684"/>
              <a:gd name="connsiteY1" fmla="*/ 904320 h 3544411"/>
              <a:gd name="connsiteX2" fmla="*/ 1902928 w 5139684"/>
              <a:gd name="connsiteY2" fmla="*/ 403404 h 3544411"/>
              <a:gd name="connsiteX3" fmla="*/ 2650431 w 5139684"/>
              <a:gd name="connsiteY3" fmla="*/ 155175 h 3544411"/>
              <a:gd name="connsiteX4" fmla="*/ 4809782 w 5139684"/>
              <a:gd name="connsiteY4" fmla="*/ 1754713 h 3544411"/>
              <a:gd name="connsiteX5" fmla="*/ 4926908 w 5139684"/>
              <a:gd name="connsiteY5" fmla="*/ 2830782 h 3544411"/>
              <a:gd name="connsiteX6" fmla="*/ 4401441 w 5139684"/>
              <a:gd name="connsiteY6" fmla="*/ 3544411 h 3544411"/>
              <a:gd name="connsiteX7" fmla="*/ 1936 w 5139684"/>
              <a:gd name="connsiteY7" fmla="*/ 3540928 h 3544411"/>
              <a:gd name="connsiteX8" fmla="*/ 881 w 5139684"/>
              <a:gd name="connsiteY8" fmla="*/ 2640797 h 3544411"/>
              <a:gd name="connsiteX0" fmla="*/ 881 w 5139684"/>
              <a:gd name="connsiteY0" fmla="*/ 2658517 h 3562131"/>
              <a:gd name="connsiteX1" fmla="*/ 1263785 w 5139684"/>
              <a:gd name="connsiteY1" fmla="*/ 922040 h 3562131"/>
              <a:gd name="connsiteX2" fmla="*/ 1902928 w 5139684"/>
              <a:gd name="connsiteY2" fmla="*/ 421124 h 3562131"/>
              <a:gd name="connsiteX3" fmla="*/ 2650431 w 5139684"/>
              <a:gd name="connsiteY3" fmla="*/ 172895 h 3562131"/>
              <a:gd name="connsiteX4" fmla="*/ 4809782 w 5139684"/>
              <a:gd name="connsiteY4" fmla="*/ 1772433 h 3562131"/>
              <a:gd name="connsiteX5" fmla="*/ 4926908 w 5139684"/>
              <a:gd name="connsiteY5" fmla="*/ 2848502 h 3562131"/>
              <a:gd name="connsiteX6" fmla="*/ 4401441 w 5139684"/>
              <a:gd name="connsiteY6" fmla="*/ 3562131 h 3562131"/>
              <a:gd name="connsiteX7" fmla="*/ 1936 w 5139684"/>
              <a:gd name="connsiteY7" fmla="*/ 3558648 h 3562131"/>
              <a:gd name="connsiteX8" fmla="*/ 881 w 5139684"/>
              <a:gd name="connsiteY8" fmla="*/ 2658517 h 3562131"/>
              <a:gd name="connsiteX0" fmla="*/ 881 w 5135281"/>
              <a:gd name="connsiteY0" fmla="*/ 2789183 h 3692797"/>
              <a:gd name="connsiteX1" fmla="*/ 1263785 w 5135281"/>
              <a:gd name="connsiteY1" fmla="*/ 1052706 h 3692797"/>
              <a:gd name="connsiteX2" fmla="*/ 1902928 w 5135281"/>
              <a:gd name="connsiteY2" fmla="*/ 551790 h 3692797"/>
              <a:gd name="connsiteX3" fmla="*/ 2733505 w 5135281"/>
              <a:gd name="connsiteY3" fmla="*/ 109720 h 3692797"/>
              <a:gd name="connsiteX4" fmla="*/ 4809782 w 5135281"/>
              <a:gd name="connsiteY4" fmla="*/ 1903099 h 3692797"/>
              <a:gd name="connsiteX5" fmla="*/ 4926908 w 5135281"/>
              <a:gd name="connsiteY5" fmla="*/ 2979168 h 3692797"/>
              <a:gd name="connsiteX6" fmla="*/ 4401441 w 5135281"/>
              <a:gd name="connsiteY6" fmla="*/ 3692797 h 3692797"/>
              <a:gd name="connsiteX7" fmla="*/ 1936 w 5135281"/>
              <a:gd name="connsiteY7" fmla="*/ 3689314 h 3692797"/>
              <a:gd name="connsiteX8" fmla="*/ 881 w 5135281"/>
              <a:gd name="connsiteY8" fmla="*/ 2789183 h 3692797"/>
              <a:gd name="connsiteX0" fmla="*/ 881 w 5135281"/>
              <a:gd name="connsiteY0" fmla="*/ 2714469 h 3618083"/>
              <a:gd name="connsiteX1" fmla="*/ 1263785 w 5135281"/>
              <a:gd name="connsiteY1" fmla="*/ 977992 h 3618083"/>
              <a:gd name="connsiteX2" fmla="*/ 1902928 w 5135281"/>
              <a:gd name="connsiteY2" fmla="*/ 477076 h 3618083"/>
              <a:gd name="connsiteX3" fmla="*/ 2733505 w 5135281"/>
              <a:gd name="connsiteY3" fmla="*/ 35006 h 3618083"/>
              <a:gd name="connsiteX4" fmla="*/ 4809782 w 5135281"/>
              <a:gd name="connsiteY4" fmla="*/ 1828385 h 3618083"/>
              <a:gd name="connsiteX5" fmla="*/ 4926908 w 5135281"/>
              <a:gd name="connsiteY5" fmla="*/ 2904454 h 3618083"/>
              <a:gd name="connsiteX6" fmla="*/ 4401441 w 5135281"/>
              <a:gd name="connsiteY6" fmla="*/ 3618083 h 3618083"/>
              <a:gd name="connsiteX7" fmla="*/ 1936 w 5135281"/>
              <a:gd name="connsiteY7" fmla="*/ 3614600 h 3618083"/>
              <a:gd name="connsiteX8" fmla="*/ 881 w 5135281"/>
              <a:gd name="connsiteY8" fmla="*/ 2714469 h 3618083"/>
              <a:gd name="connsiteX0" fmla="*/ 881 w 5135767"/>
              <a:gd name="connsiteY0" fmla="*/ 2640637 h 3544251"/>
              <a:gd name="connsiteX1" fmla="*/ 1263785 w 5135767"/>
              <a:gd name="connsiteY1" fmla="*/ 904160 h 3544251"/>
              <a:gd name="connsiteX2" fmla="*/ 1902928 w 5135767"/>
              <a:gd name="connsiteY2" fmla="*/ 403244 h 3544251"/>
              <a:gd name="connsiteX3" fmla="*/ 2724275 w 5135767"/>
              <a:gd name="connsiteY3" fmla="*/ 67325 h 3544251"/>
              <a:gd name="connsiteX4" fmla="*/ 4809782 w 5135767"/>
              <a:gd name="connsiteY4" fmla="*/ 1754553 h 3544251"/>
              <a:gd name="connsiteX5" fmla="*/ 4926908 w 5135767"/>
              <a:gd name="connsiteY5" fmla="*/ 2830622 h 3544251"/>
              <a:gd name="connsiteX6" fmla="*/ 4401441 w 5135767"/>
              <a:gd name="connsiteY6" fmla="*/ 3544251 h 3544251"/>
              <a:gd name="connsiteX7" fmla="*/ 1936 w 5135767"/>
              <a:gd name="connsiteY7" fmla="*/ 3540768 h 3544251"/>
              <a:gd name="connsiteX8" fmla="*/ 881 w 5135767"/>
              <a:gd name="connsiteY8" fmla="*/ 2640637 h 3544251"/>
              <a:gd name="connsiteX0" fmla="*/ 881 w 5134797"/>
              <a:gd name="connsiteY0" fmla="*/ 2703870 h 3607484"/>
              <a:gd name="connsiteX1" fmla="*/ 1263785 w 5134797"/>
              <a:gd name="connsiteY1" fmla="*/ 967393 h 3607484"/>
              <a:gd name="connsiteX2" fmla="*/ 1902928 w 5134797"/>
              <a:gd name="connsiteY2" fmla="*/ 466477 h 3607484"/>
              <a:gd name="connsiteX3" fmla="*/ 2742735 w 5134797"/>
              <a:gd name="connsiteY3" fmla="*/ 38252 h 3607484"/>
              <a:gd name="connsiteX4" fmla="*/ 4809782 w 5134797"/>
              <a:gd name="connsiteY4" fmla="*/ 1817786 h 3607484"/>
              <a:gd name="connsiteX5" fmla="*/ 4926908 w 5134797"/>
              <a:gd name="connsiteY5" fmla="*/ 2893855 h 3607484"/>
              <a:gd name="connsiteX6" fmla="*/ 4401441 w 5134797"/>
              <a:gd name="connsiteY6" fmla="*/ 3607484 h 3607484"/>
              <a:gd name="connsiteX7" fmla="*/ 1936 w 5134797"/>
              <a:gd name="connsiteY7" fmla="*/ 3604001 h 3607484"/>
              <a:gd name="connsiteX8" fmla="*/ 881 w 5134797"/>
              <a:gd name="connsiteY8" fmla="*/ 2703870 h 3607484"/>
              <a:gd name="connsiteX0" fmla="*/ 881 w 4996518"/>
              <a:gd name="connsiteY0" fmla="*/ 2801009 h 3704623"/>
              <a:gd name="connsiteX1" fmla="*/ 1263785 w 4996518"/>
              <a:gd name="connsiteY1" fmla="*/ 1064532 h 3704623"/>
              <a:gd name="connsiteX2" fmla="*/ 1902928 w 4996518"/>
              <a:gd name="connsiteY2" fmla="*/ 563616 h 3704623"/>
              <a:gd name="connsiteX3" fmla="*/ 2742735 w 4996518"/>
              <a:gd name="connsiteY3" fmla="*/ 135391 h 3704623"/>
              <a:gd name="connsiteX4" fmla="*/ 3951344 w 4996518"/>
              <a:gd name="connsiteY4" fmla="*/ 267277 h 3704623"/>
              <a:gd name="connsiteX5" fmla="*/ 4926908 w 4996518"/>
              <a:gd name="connsiteY5" fmla="*/ 2990994 h 3704623"/>
              <a:gd name="connsiteX6" fmla="*/ 4401441 w 4996518"/>
              <a:gd name="connsiteY6" fmla="*/ 3704623 h 3704623"/>
              <a:gd name="connsiteX7" fmla="*/ 1936 w 4996518"/>
              <a:gd name="connsiteY7" fmla="*/ 3701140 h 3704623"/>
              <a:gd name="connsiteX8" fmla="*/ 881 w 4996518"/>
              <a:gd name="connsiteY8" fmla="*/ 2801009 h 3704623"/>
              <a:gd name="connsiteX0" fmla="*/ 881 w 5011411"/>
              <a:gd name="connsiteY0" fmla="*/ 2680232 h 3583846"/>
              <a:gd name="connsiteX1" fmla="*/ 1263785 w 5011411"/>
              <a:gd name="connsiteY1" fmla="*/ 943755 h 3583846"/>
              <a:gd name="connsiteX2" fmla="*/ 1902928 w 5011411"/>
              <a:gd name="connsiteY2" fmla="*/ 442839 h 3583846"/>
              <a:gd name="connsiteX3" fmla="*/ 2742735 w 5011411"/>
              <a:gd name="connsiteY3" fmla="*/ 14614 h 3583846"/>
              <a:gd name="connsiteX4" fmla="*/ 3951344 w 5011411"/>
              <a:gd name="connsiteY4" fmla="*/ 146500 h 3583846"/>
              <a:gd name="connsiteX5" fmla="*/ 4926908 w 5011411"/>
              <a:gd name="connsiteY5" fmla="*/ 2870217 h 3583846"/>
              <a:gd name="connsiteX6" fmla="*/ 4401441 w 5011411"/>
              <a:gd name="connsiteY6" fmla="*/ 3583846 h 3583846"/>
              <a:gd name="connsiteX7" fmla="*/ 1936 w 5011411"/>
              <a:gd name="connsiteY7" fmla="*/ 3580363 h 3583846"/>
              <a:gd name="connsiteX8" fmla="*/ 881 w 5011411"/>
              <a:gd name="connsiteY8" fmla="*/ 2680232 h 3583846"/>
              <a:gd name="connsiteX0" fmla="*/ 881 w 5011411"/>
              <a:gd name="connsiteY0" fmla="*/ 2691968 h 3595582"/>
              <a:gd name="connsiteX1" fmla="*/ 1263785 w 5011411"/>
              <a:gd name="connsiteY1" fmla="*/ 955491 h 3595582"/>
              <a:gd name="connsiteX2" fmla="*/ 1902928 w 5011411"/>
              <a:gd name="connsiteY2" fmla="*/ 454575 h 3595582"/>
              <a:gd name="connsiteX3" fmla="*/ 2742735 w 5011411"/>
              <a:gd name="connsiteY3" fmla="*/ 26350 h 3595582"/>
              <a:gd name="connsiteX4" fmla="*/ 3951344 w 5011411"/>
              <a:gd name="connsiteY4" fmla="*/ 158236 h 3595582"/>
              <a:gd name="connsiteX5" fmla="*/ 4926908 w 5011411"/>
              <a:gd name="connsiteY5" fmla="*/ 2881953 h 3595582"/>
              <a:gd name="connsiteX6" fmla="*/ 4401441 w 5011411"/>
              <a:gd name="connsiteY6" fmla="*/ 3595582 h 3595582"/>
              <a:gd name="connsiteX7" fmla="*/ 1936 w 5011411"/>
              <a:gd name="connsiteY7" fmla="*/ 3592099 h 3595582"/>
              <a:gd name="connsiteX8" fmla="*/ 881 w 5011411"/>
              <a:gd name="connsiteY8" fmla="*/ 2691968 h 3595582"/>
              <a:gd name="connsiteX0" fmla="*/ 881 w 5011411"/>
              <a:gd name="connsiteY0" fmla="*/ 2708362 h 3611976"/>
              <a:gd name="connsiteX1" fmla="*/ 1263785 w 5011411"/>
              <a:gd name="connsiteY1" fmla="*/ 971885 h 3611976"/>
              <a:gd name="connsiteX2" fmla="*/ 1902928 w 5011411"/>
              <a:gd name="connsiteY2" fmla="*/ 470969 h 3611976"/>
              <a:gd name="connsiteX3" fmla="*/ 2742735 w 5011411"/>
              <a:gd name="connsiteY3" fmla="*/ 42744 h 3611976"/>
              <a:gd name="connsiteX4" fmla="*/ 3951344 w 5011411"/>
              <a:gd name="connsiteY4" fmla="*/ 174630 h 3611976"/>
              <a:gd name="connsiteX5" fmla="*/ 4926908 w 5011411"/>
              <a:gd name="connsiteY5" fmla="*/ 2898347 h 3611976"/>
              <a:gd name="connsiteX6" fmla="*/ 4401441 w 5011411"/>
              <a:gd name="connsiteY6" fmla="*/ 3611976 h 3611976"/>
              <a:gd name="connsiteX7" fmla="*/ 1936 w 5011411"/>
              <a:gd name="connsiteY7" fmla="*/ 3608493 h 3611976"/>
              <a:gd name="connsiteX8" fmla="*/ 881 w 5011411"/>
              <a:gd name="connsiteY8" fmla="*/ 2708362 h 3611976"/>
              <a:gd name="connsiteX0" fmla="*/ 881 w 5008661"/>
              <a:gd name="connsiteY0" fmla="*/ 2708362 h 3611976"/>
              <a:gd name="connsiteX1" fmla="*/ 1263785 w 5008661"/>
              <a:gd name="connsiteY1" fmla="*/ 971885 h 3611976"/>
              <a:gd name="connsiteX2" fmla="*/ 1902928 w 5008661"/>
              <a:gd name="connsiteY2" fmla="*/ 470969 h 3611976"/>
              <a:gd name="connsiteX3" fmla="*/ 2742735 w 5008661"/>
              <a:gd name="connsiteY3" fmla="*/ 42744 h 3611976"/>
              <a:gd name="connsiteX4" fmla="*/ 3951344 w 5008661"/>
              <a:gd name="connsiteY4" fmla="*/ 174630 h 3611976"/>
              <a:gd name="connsiteX5" fmla="*/ 4926908 w 5008661"/>
              <a:gd name="connsiteY5" fmla="*/ 2898347 h 3611976"/>
              <a:gd name="connsiteX6" fmla="*/ 4401441 w 5008661"/>
              <a:gd name="connsiteY6" fmla="*/ 3611976 h 3611976"/>
              <a:gd name="connsiteX7" fmla="*/ 1936 w 5008661"/>
              <a:gd name="connsiteY7" fmla="*/ 3608493 h 3611976"/>
              <a:gd name="connsiteX8" fmla="*/ 881 w 5008661"/>
              <a:gd name="connsiteY8" fmla="*/ 2708362 h 3611976"/>
              <a:gd name="connsiteX0" fmla="*/ 881 w 4523972"/>
              <a:gd name="connsiteY0" fmla="*/ 2708362 h 3611976"/>
              <a:gd name="connsiteX1" fmla="*/ 1263785 w 4523972"/>
              <a:gd name="connsiteY1" fmla="*/ 971885 h 3611976"/>
              <a:gd name="connsiteX2" fmla="*/ 1902928 w 4523972"/>
              <a:gd name="connsiteY2" fmla="*/ 470969 h 3611976"/>
              <a:gd name="connsiteX3" fmla="*/ 2742735 w 4523972"/>
              <a:gd name="connsiteY3" fmla="*/ 42744 h 3611976"/>
              <a:gd name="connsiteX4" fmla="*/ 3951344 w 4523972"/>
              <a:gd name="connsiteY4" fmla="*/ 174630 h 3611976"/>
              <a:gd name="connsiteX5" fmla="*/ 4133083 w 4523972"/>
              <a:gd name="connsiteY5" fmla="*/ 706099 h 3611976"/>
              <a:gd name="connsiteX6" fmla="*/ 4401441 w 4523972"/>
              <a:gd name="connsiteY6" fmla="*/ 3611976 h 3611976"/>
              <a:gd name="connsiteX7" fmla="*/ 1936 w 4523972"/>
              <a:gd name="connsiteY7" fmla="*/ 3608493 h 3611976"/>
              <a:gd name="connsiteX8" fmla="*/ 881 w 4523972"/>
              <a:gd name="connsiteY8" fmla="*/ 2708362 h 3611976"/>
              <a:gd name="connsiteX0" fmla="*/ 881 w 4533029"/>
              <a:gd name="connsiteY0" fmla="*/ 2708362 h 3611976"/>
              <a:gd name="connsiteX1" fmla="*/ 1263785 w 4533029"/>
              <a:gd name="connsiteY1" fmla="*/ 971885 h 3611976"/>
              <a:gd name="connsiteX2" fmla="*/ 1902928 w 4533029"/>
              <a:gd name="connsiteY2" fmla="*/ 470969 h 3611976"/>
              <a:gd name="connsiteX3" fmla="*/ 2742735 w 4533029"/>
              <a:gd name="connsiteY3" fmla="*/ 42744 h 3611976"/>
              <a:gd name="connsiteX4" fmla="*/ 3951344 w 4533029"/>
              <a:gd name="connsiteY4" fmla="*/ 174630 h 3611976"/>
              <a:gd name="connsiteX5" fmla="*/ 4243849 w 4533029"/>
              <a:gd name="connsiteY5" fmla="*/ 909170 h 3611976"/>
              <a:gd name="connsiteX6" fmla="*/ 4401441 w 4533029"/>
              <a:gd name="connsiteY6" fmla="*/ 3611976 h 3611976"/>
              <a:gd name="connsiteX7" fmla="*/ 1936 w 4533029"/>
              <a:gd name="connsiteY7" fmla="*/ 3608493 h 3611976"/>
              <a:gd name="connsiteX8" fmla="*/ 881 w 4533029"/>
              <a:gd name="connsiteY8" fmla="*/ 2708362 h 3611976"/>
              <a:gd name="connsiteX0" fmla="*/ 881 w 4522245"/>
              <a:gd name="connsiteY0" fmla="*/ 2708362 h 3611976"/>
              <a:gd name="connsiteX1" fmla="*/ 1263785 w 4522245"/>
              <a:gd name="connsiteY1" fmla="*/ 971885 h 3611976"/>
              <a:gd name="connsiteX2" fmla="*/ 1902928 w 4522245"/>
              <a:gd name="connsiteY2" fmla="*/ 470969 h 3611976"/>
              <a:gd name="connsiteX3" fmla="*/ 2742735 w 4522245"/>
              <a:gd name="connsiteY3" fmla="*/ 42744 h 3611976"/>
              <a:gd name="connsiteX4" fmla="*/ 3951344 w 4522245"/>
              <a:gd name="connsiteY4" fmla="*/ 174630 h 3611976"/>
              <a:gd name="connsiteX5" fmla="*/ 4110007 w 4522245"/>
              <a:gd name="connsiteY5" fmla="*/ 886094 h 3611976"/>
              <a:gd name="connsiteX6" fmla="*/ 4401441 w 4522245"/>
              <a:gd name="connsiteY6" fmla="*/ 3611976 h 3611976"/>
              <a:gd name="connsiteX7" fmla="*/ 1936 w 4522245"/>
              <a:gd name="connsiteY7" fmla="*/ 3608493 h 3611976"/>
              <a:gd name="connsiteX8" fmla="*/ 881 w 4522245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624"/>
              <a:gd name="connsiteY0" fmla="*/ 2708362 h 3611976"/>
              <a:gd name="connsiteX1" fmla="*/ 1263785 w 4532624"/>
              <a:gd name="connsiteY1" fmla="*/ 971885 h 3611976"/>
              <a:gd name="connsiteX2" fmla="*/ 1902928 w 4532624"/>
              <a:gd name="connsiteY2" fmla="*/ 470969 h 3611976"/>
              <a:gd name="connsiteX3" fmla="*/ 2742735 w 4532624"/>
              <a:gd name="connsiteY3" fmla="*/ 42744 h 3611976"/>
              <a:gd name="connsiteX4" fmla="*/ 3951344 w 4532624"/>
              <a:gd name="connsiteY4" fmla="*/ 174630 h 3611976"/>
              <a:gd name="connsiteX5" fmla="*/ 4239234 w 4532624"/>
              <a:gd name="connsiteY5" fmla="*/ 904555 h 3611976"/>
              <a:gd name="connsiteX6" fmla="*/ 4401441 w 4532624"/>
              <a:gd name="connsiteY6" fmla="*/ 3611976 h 3611976"/>
              <a:gd name="connsiteX7" fmla="*/ 1936 w 4532624"/>
              <a:gd name="connsiteY7" fmla="*/ 3608493 h 3611976"/>
              <a:gd name="connsiteX8" fmla="*/ 881 w 4532624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532222"/>
              <a:gd name="connsiteY0" fmla="*/ 2708362 h 3611976"/>
              <a:gd name="connsiteX1" fmla="*/ 1263785 w 4532222"/>
              <a:gd name="connsiteY1" fmla="*/ 971885 h 3611976"/>
              <a:gd name="connsiteX2" fmla="*/ 1902928 w 4532222"/>
              <a:gd name="connsiteY2" fmla="*/ 470969 h 3611976"/>
              <a:gd name="connsiteX3" fmla="*/ 2742735 w 4532222"/>
              <a:gd name="connsiteY3" fmla="*/ 42744 h 3611976"/>
              <a:gd name="connsiteX4" fmla="*/ 3951344 w 4532222"/>
              <a:gd name="connsiteY4" fmla="*/ 174630 h 3611976"/>
              <a:gd name="connsiteX5" fmla="*/ 4234619 w 4532222"/>
              <a:gd name="connsiteY5" fmla="*/ 918401 h 3611976"/>
              <a:gd name="connsiteX6" fmla="*/ 4401441 w 4532222"/>
              <a:gd name="connsiteY6" fmla="*/ 3611976 h 3611976"/>
              <a:gd name="connsiteX7" fmla="*/ 1936 w 4532222"/>
              <a:gd name="connsiteY7" fmla="*/ 3608493 h 3611976"/>
              <a:gd name="connsiteX8" fmla="*/ 881 w 4532222"/>
              <a:gd name="connsiteY8" fmla="*/ 2708362 h 3611976"/>
              <a:gd name="connsiteX0" fmla="*/ 881 w 4359065"/>
              <a:gd name="connsiteY0" fmla="*/ 2708362 h 5435004"/>
              <a:gd name="connsiteX1" fmla="*/ 1263785 w 4359065"/>
              <a:gd name="connsiteY1" fmla="*/ 971885 h 5435004"/>
              <a:gd name="connsiteX2" fmla="*/ 1902928 w 4359065"/>
              <a:gd name="connsiteY2" fmla="*/ 470969 h 5435004"/>
              <a:gd name="connsiteX3" fmla="*/ 2742735 w 4359065"/>
              <a:gd name="connsiteY3" fmla="*/ 42744 h 5435004"/>
              <a:gd name="connsiteX4" fmla="*/ 3951344 w 4359065"/>
              <a:gd name="connsiteY4" fmla="*/ 174630 h 5435004"/>
              <a:gd name="connsiteX5" fmla="*/ 4234619 w 4359065"/>
              <a:gd name="connsiteY5" fmla="*/ 918401 h 5435004"/>
              <a:gd name="connsiteX6" fmla="*/ 3164552 w 4359065"/>
              <a:gd name="connsiteY6" fmla="*/ 5435004 h 5435004"/>
              <a:gd name="connsiteX7" fmla="*/ 1936 w 4359065"/>
              <a:gd name="connsiteY7" fmla="*/ 3608493 h 5435004"/>
              <a:gd name="connsiteX8" fmla="*/ 881 w 4359065"/>
              <a:gd name="connsiteY8" fmla="*/ 2708362 h 543500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263785 w 4359065"/>
              <a:gd name="connsiteY1" fmla="*/ 971885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8362 h 5882684"/>
              <a:gd name="connsiteX1" fmla="*/ 1319168 w 4359065"/>
              <a:gd name="connsiteY1" fmla="*/ 2476460 h 5882684"/>
              <a:gd name="connsiteX2" fmla="*/ 1902928 w 4359065"/>
              <a:gd name="connsiteY2" fmla="*/ 470969 h 5882684"/>
              <a:gd name="connsiteX3" fmla="*/ 2742735 w 4359065"/>
              <a:gd name="connsiteY3" fmla="*/ 42744 h 5882684"/>
              <a:gd name="connsiteX4" fmla="*/ 3951344 w 4359065"/>
              <a:gd name="connsiteY4" fmla="*/ 174630 h 5882684"/>
              <a:gd name="connsiteX5" fmla="*/ 4234619 w 4359065"/>
              <a:gd name="connsiteY5" fmla="*/ 918401 h 5882684"/>
              <a:gd name="connsiteX6" fmla="*/ 3127630 w 4359065"/>
              <a:gd name="connsiteY6" fmla="*/ 5882684 h 5882684"/>
              <a:gd name="connsiteX7" fmla="*/ 1936 w 4359065"/>
              <a:gd name="connsiteY7" fmla="*/ 3608493 h 5882684"/>
              <a:gd name="connsiteX8" fmla="*/ 881 w 4359065"/>
              <a:gd name="connsiteY8" fmla="*/ 2708362 h 5882684"/>
              <a:gd name="connsiteX0" fmla="*/ 881 w 4359065"/>
              <a:gd name="connsiteY0" fmla="*/ 2703697 h 5878019"/>
              <a:gd name="connsiteX1" fmla="*/ 1319168 w 4359065"/>
              <a:gd name="connsiteY1" fmla="*/ 2471795 h 5878019"/>
              <a:gd name="connsiteX2" fmla="*/ 1902928 w 4359065"/>
              <a:gd name="connsiteY2" fmla="*/ 466304 h 5878019"/>
              <a:gd name="connsiteX3" fmla="*/ 2742735 w 4359065"/>
              <a:gd name="connsiteY3" fmla="*/ 38079 h 5878019"/>
              <a:gd name="connsiteX4" fmla="*/ 3951344 w 4359065"/>
              <a:gd name="connsiteY4" fmla="*/ 169965 h 5878019"/>
              <a:gd name="connsiteX5" fmla="*/ 4234619 w 4359065"/>
              <a:gd name="connsiteY5" fmla="*/ 913736 h 5878019"/>
              <a:gd name="connsiteX6" fmla="*/ 3127630 w 4359065"/>
              <a:gd name="connsiteY6" fmla="*/ 5878019 h 5878019"/>
              <a:gd name="connsiteX7" fmla="*/ 1936 w 4359065"/>
              <a:gd name="connsiteY7" fmla="*/ 3603828 h 5878019"/>
              <a:gd name="connsiteX8" fmla="*/ 881 w 4359065"/>
              <a:gd name="connsiteY8" fmla="*/ 2703697 h 5878019"/>
              <a:gd name="connsiteX0" fmla="*/ 881 w 4359065"/>
              <a:gd name="connsiteY0" fmla="*/ 2709349 h 5883671"/>
              <a:gd name="connsiteX1" fmla="*/ 1319168 w 4359065"/>
              <a:gd name="connsiteY1" fmla="*/ 2477447 h 5883671"/>
              <a:gd name="connsiteX2" fmla="*/ 1902928 w 4359065"/>
              <a:gd name="connsiteY2" fmla="*/ 471956 h 5883671"/>
              <a:gd name="connsiteX3" fmla="*/ 2742735 w 4359065"/>
              <a:gd name="connsiteY3" fmla="*/ 43731 h 5883671"/>
              <a:gd name="connsiteX4" fmla="*/ 3951344 w 4359065"/>
              <a:gd name="connsiteY4" fmla="*/ 175617 h 5883671"/>
              <a:gd name="connsiteX5" fmla="*/ 4234619 w 4359065"/>
              <a:gd name="connsiteY5" fmla="*/ 919388 h 5883671"/>
              <a:gd name="connsiteX6" fmla="*/ 3127630 w 4359065"/>
              <a:gd name="connsiteY6" fmla="*/ 5883671 h 5883671"/>
              <a:gd name="connsiteX7" fmla="*/ 1936 w 4359065"/>
              <a:gd name="connsiteY7" fmla="*/ 3609480 h 5883671"/>
              <a:gd name="connsiteX8" fmla="*/ 881 w 4359065"/>
              <a:gd name="connsiteY8" fmla="*/ 2709349 h 5883671"/>
              <a:gd name="connsiteX0" fmla="*/ 881 w 4359065"/>
              <a:gd name="connsiteY0" fmla="*/ 2708364 h 5882686"/>
              <a:gd name="connsiteX1" fmla="*/ 1319168 w 4359065"/>
              <a:gd name="connsiteY1" fmla="*/ 2476462 h 5882686"/>
              <a:gd name="connsiteX2" fmla="*/ 1902928 w 4359065"/>
              <a:gd name="connsiteY2" fmla="*/ 470971 h 5882686"/>
              <a:gd name="connsiteX3" fmla="*/ 2742735 w 4359065"/>
              <a:gd name="connsiteY3" fmla="*/ 42746 h 5882686"/>
              <a:gd name="connsiteX4" fmla="*/ 3951344 w 4359065"/>
              <a:gd name="connsiteY4" fmla="*/ 174632 h 5882686"/>
              <a:gd name="connsiteX5" fmla="*/ 4234619 w 4359065"/>
              <a:gd name="connsiteY5" fmla="*/ 918403 h 5882686"/>
              <a:gd name="connsiteX6" fmla="*/ 3127630 w 4359065"/>
              <a:gd name="connsiteY6" fmla="*/ 5882686 h 5882686"/>
              <a:gd name="connsiteX7" fmla="*/ 1936 w 4359065"/>
              <a:gd name="connsiteY7" fmla="*/ 3608495 h 5882686"/>
              <a:gd name="connsiteX8" fmla="*/ 881 w 4359065"/>
              <a:gd name="connsiteY8" fmla="*/ 2708364 h 5882686"/>
              <a:gd name="connsiteX0" fmla="*/ 4 w 4358188"/>
              <a:gd name="connsiteY0" fmla="*/ 2708364 h 5897665"/>
              <a:gd name="connsiteX1" fmla="*/ 1318291 w 4358188"/>
              <a:gd name="connsiteY1" fmla="*/ 2476462 h 5897665"/>
              <a:gd name="connsiteX2" fmla="*/ 1902051 w 4358188"/>
              <a:gd name="connsiteY2" fmla="*/ 470971 h 5897665"/>
              <a:gd name="connsiteX3" fmla="*/ 2741858 w 4358188"/>
              <a:gd name="connsiteY3" fmla="*/ 42746 h 5897665"/>
              <a:gd name="connsiteX4" fmla="*/ 3950467 w 4358188"/>
              <a:gd name="connsiteY4" fmla="*/ 174632 h 5897665"/>
              <a:gd name="connsiteX5" fmla="*/ 4233742 w 4358188"/>
              <a:gd name="connsiteY5" fmla="*/ 918403 h 5897665"/>
              <a:gd name="connsiteX6" fmla="*/ 3126753 w 4358188"/>
              <a:gd name="connsiteY6" fmla="*/ 5882686 h 5897665"/>
              <a:gd name="connsiteX7" fmla="*/ 2765599 w 4358188"/>
              <a:gd name="connsiteY7" fmla="*/ 5897665 h 5897665"/>
              <a:gd name="connsiteX8" fmla="*/ 4 w 4358188"/>
              <a:gd name="connsiteY8" fmla="*/ 2708364 h 5897665"/>
              <a:gd name="connsiteX0" fmla="*/ 417050 w 3039897"/>
              <a:gd name="connsiteY0" fmla="*/ 4356013 h 5897665"/>
              <a:gd name="connsiteX1" fmla="*/ 0 w 3039897"/>
              <a:gd name="connsiteY1" fmla="*/ 2476462 h 5897665"/>
              <a:gd name="connsiteX2" fmla="*/ 583760 w 3039897"/>
              <a:gd name="connsiteY2" fmla="*/ 470971 h 5897665"/>
              <a:gd name="connsiteX3" fmla="*/ 1423567 w 3039897"/>
              <a:gd name="connsiteY3" fmla="*/ 42746 h 5897665"/>
              <a:gd name="connsiteX4" fmla="*/ 2632176 w 3039897"/>
              <a:gd name="connsiteY4" fmla="*/ 174632 h 5897665"/>
              <a:gd name="connsiteX5" fmla="*/ 2915451 w 3039897"/>
              <a:gd name="connsiteY5" fmla="*/ 918403 h 5897665"/>
              <a:gd name="connsiteX6" fmla="*/ 1808462 w 3039897"/>
              <a:gd name="connsiteY6" fmla="*/ 5882686 h 5897665"/>
              <a:gd name="connsiteX7" fmla="*/ 1447308 w 3039897"/>
              <a:gd name="connsiteY7" fmla="*/ 5897665 h 5897665"/>
              <a:gd name="connsiteX8" fmla="*/ 417050 w 3039897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52445 w 2675292"/>
              <a:gd name="connsiteY0" fmla="*/ 4356013 h 5897665"/>
              <a:gd name="connsiteX1" fmla="*/ 0 w 2675292"/>
              <a:gd name="connsiteY1" fmla="*/ 3676431 h 5897665"/>
              <a:gd name="connsiteX2" fmla="*/ 219155 w 2675292"/>
              <a:gd name="connsiteY2" fmla="*/ 470971 h 5897665"/>
              <a:gd name="connsiteX3" fmla="*/ 1058962 w 2675292"/>
              <a:gd name="connsiteY3" fmla="*/ 42746 h 5897665"/>
              <a:gd name="connsiteX4" fmla="*/ 2267571 w 2675292"/>
              <a:gd name="connsiteY4" fmla="*/ 174632 h 5897665"/>
              <a:gd name="connsiteX5" fmla="*/ 2550846 w 2675292"/>
              <a:gd name="connsiteY5" fmla="*/ 918403 h 5897665"/>
              <a:gd name="connsiteX6" fmla="*/ 1443857 w 2675292"/>
              <a:gd name="connsiteY6" fmla="*/ 5882686 h 5897665"/>
              <a:gd name="connsiteX7" fmla="*/ 1082703 w 2675292"/>
              <a:gd name="connsiteY7" fmla="*/ 5897665 h 5897665"/>
              <a:gd name="connsiteX8" fmla="*/ 52445 w 2675292"/>
              <a:gd name="connsiteY8" fmla="*/ 4356013 h 5897665"/>
              <a:gd name="connsiteX0" fmla="*/ 9 w 2622856"/>
              <a:gd name="connsiteY0" fmla="*/ 4356013 h 5897665"/>
              <a:gd name="connsiteX1" fmla="*/ 302939 w 2622856"/>
              <a:gd name="connsiteY1" fmla="*/ 3431823 h 5897665"/>
              <a:gd name="connsiteX2" fmla="*/ 166719 w 2622856"/>
              <a:gd name="connsiteY2" fmla="*/ 470971 h 5897665"/>
              <a:gd name="connsiteX3" fmla="*/ 1006526 w 2622856"/>
              <a:gd name="connsiteY3" fmla="*/ 42746 h 5897665"/>
              <a:gd name="connsiteX4" fmla="*/ 2215135 w 2622856"/>
              <a:gd name="connsiteY4" fmla="*/ 174632 h 5897665"/>
              <a:gd name="connsiteX5" fmla="*/ 2498410 w 2622856"/>
              <a:gd name="connsiteY5" fmla="*/ 918403 h 5897665"/>
              <a:gd name="connsiteX6" fmla="*/ 1391421 w 2622856"/>
              <a:gd name="connsiteY6" fmla="*/ 5882686 h 5897665"/>
              <a:gd name="connsiteX7" fmla="*/ 1030267 w 2622856"/>
              <a:gd name="connsiteY7" fmla="*/ 5897665 h 5897665"/>
              <a:gd name="connsiteX8" fmla="*/ 9 w 2622856"/>
              <a:gd name="connsiteY8" fmla="*/ 4356013 h 5897665"/>
              <a:gd name="connsiteX0" fmla="*/ 6292 w 2629139"/>
              <a:gd name="connsiteY0" fmla="*/ 4356013 h 5897665"/>
              <a:gd name="connsiteX1" fmla="*/ 0 w 2629139"/>
              <a:gd name="connsiteY1" fmla="*/ 3376440 h 5897665"/>
              <a:gd name="connsiteX2" fmla="*/ 173002 w 2629139"/>
              <a:gd name="connsiteY2" fmla="*/ 470971 h 5897665"/>
              <a:gd name="connsiteX3" fmla="*/ 1012809 w 2629139"/>
              <a:gd name="connsiteY3" fmla="*/ 42746 h 5897665"/>
              <a:gd name="connsiteX4" fmla="*/ 2221418 w 2629139"/>
              <a:gd name="connsiteY4" fmla="*/ 174632 h 5897665"/>
              <a:gd name="connsiteX5" fmla="*/ 2504693 w 2629139"/>
              <a:gd name="connsiteY5" fmla="*/ 918403 h 5897665"/>
              <a:gd name="connsiteX6" fmla="*/ 1397704 w 2629139"/>
              <a:gd name="connsiteY6" fmla="*/ 5882686 h 5897665"/>
              <a:gd name="connsiteX7" fmla="*/ 1036550 w 2629139"/>
              <a:gd name="connsiteY7" fmla="*/ 5897665 h 5897665"/>
              <a:gd name="connsiteX8" fmla="*/ 6292 w 2629139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11276 w 2634123"/>
              <a:gd name="connsiteY0" fmla="*/ 43560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1276 w 2634123"/>
              <a:gd name="connsiteY8" fmla="*/ 4356013 h 5897665"/>
              <a:gd name="connsiteX0" fmla="*/ 292807 w 2634123"/>
              <a:gd name="connsiteY0" fmla="*/ 4416011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92807 w 2634123"/>
              <a:gd name="connsiteY8" fmla="*/ 4416011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131272 w 2634123"/>
              <a:gd name="connsiteY0" fmla="*/ 5232913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131272 w 2634123"/>
              <a:gd name="connsiteY8" fmla="*/ 5232913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7665"/>
              <a:gd name="connsiteX1" fmla="*/ 4984 w 2634123"/>
              <a:gd name="connsiteY1" fmla="*/ 3376440 h 5897665"/>
              <a:gd name="connsiteX2" fmla="*/ 177986 w 2634123"/>
              <a:gd name="connsiteY2" fmla="*/ 470971 h 5897665"/>
              <a:gd name="connsiteX3" fmla="*/ 1017793 w 2634123"/>
              <a:gd name="connsiteY3" fmla="*/ 42746 h 5897665"/>
              <a:gd name="connsiteX4" fmla="*/ 2226402 w 2634123"/>
              <a:gd name="connsiteY4" fmla="*/ 174632 h 5897665"/>
              <a:gd name="connsiteX5" fmla="*/ 2509677 w 2634123"/>
              <a:gd name="connsiteY5" fmla="*/ 918403 h 5897665"/>
              <a:gd name="connsiteX6" fmla="*/ 1402688 w 2634123"/>
              <a:gd name="connsiteY6" fmla="*/ 5882686 h 5897665"/>
              <a:gd name="connsiteX7" fmla="*/ 1041534 w 2634123"/>
              <a:gd name="connsiteY7" fmla="*/ 5897665 h 5897665"/>
              <a:gd name="connsiteX8" fmla="*/ 223577 w 2634123"/>
              <a:gd name="connsiteY8" fmla="*/ 5888280 h 5897665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402688 w 2634123"/>
              <a:gd name="connsiteY6" fmla="*/ 588268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910378"/>
              <a:gd name="connsiteX1" fmla="*/ 4984 w 2634123"/>
              <a:gd name="connsiteY1" fmla="*/ 3376440 h 5910378"/>
              <a:gd name="connsiteX2" fmla="*/ 177986 w 2634123"/>
              <a:gd name="connsiteY2" fmla="*/ 470971 h 5910378"/>
              <a:gd name="connsiteX3" fmla="*/ 1017793 w 2634123"/>
              <a:gd name="connsiteY3" fmla="*/ 42746 h 5910378"/>
              <a:gd name="connsiteX4" fmla="*/ 2226402 w 2634123"/>
              <a:gd name="connsiteY4" fmla="*/ 174632 h 5910378"/>
              <a:gd name="connsiteX5" fmla="*/ 2509677 w 2634123"/>
              <a:gd name="connsiteY5" fmla="*/ 918403 h 5910378"/>
              <a:gd name="connsiteX6" fmla="*/ 1402688 w 2634123"/>
              <a:gd name="connsiteY6" fmla="*/ 5910378 h 5910378"/>
              <a:gd name="connsiteX7" fmla="*/ 1041534 w 2634123"/>
              <a:gd name="connsiteY7" fmla="*/ 5897665 h 5910378"/>
              <a:gd name="connsiteX8" fmla="*/ 223577 w 2634123"/>
              <a:gd name="connsiteY8" fmla="*/ 5888280 h 5910378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93458 w 2634123"/>
              <a:gd name="connsiteY6" fmla="*/ 5707306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8523"/>
              <a:gd name="connsiteX1" fmla="*/ 4984 w 2634123"/>
              <a:gd name="connsiteY1" fmla="*/ 3376440 h 5898523"/>
              <a:gd name="connsiteX2" fmla="*/ 177986 w 2634123"/>
              <a:gd name="connsiteY2" fmla="*/ 470971 h 5898523"/>
              <a:gd name="connsiteX3" fmla="*/ 1017793 w 2634123"/>
              <a:gd name="connsiteY3" fmla="*/ 42746 h 5898523"/>
              <a:gd name="connsiteX4" fmla="*/ 2226402 w 2634123"/>
              <a:gd name="connsiteY4" fmla="*/ 174632 h 5898523"/>
              <a:gd name="connsiteX5" fmla="*/ 2509677 w 2634123"/>
              <a:gd name="connsiteY5" fmla="*/ 918403 h 5898523"/>
              <a:gd name="connsiteX6" fmla="*/ 1388843 w 2634123"/>
              <a:gd name="connsiteY6" fmla="*/ 5891917 h 5898523"/>
              <a:gd name="connsiteX7" fmla="*/ 1041534 w 2634123"/>
              <a:gd name="connsiteY7" fmla="*/ 5897665 h 5898523"/>
              <a:gd name="connsiteX8" fmla="*/ 223577 w 2634123"/>
              <a:gd name="connsiteY8" fmla="*/ 5888280 h 5898523"/>
              <a:gd name="connsiteX0" fmla="*/ 223577 w 2634123"/>
              <a:gd name="connsiteY0" fmla="*/ 5888280 h 5891917"/>
              <a:gd name="connsiteX1" fmla="*/ 4984 w 2634123"/>
              <a:gd name="connsiteY1" fmla="*/ 3376440 h 5891917"/>
              <a:gd name="connsiteX2" fmla="*/ 177986 w 2634123"/>
              <a:gd name="connsiteY2" fmla="*/ 470971 h 5891917"/>
              <a:gd name="connsiteX3" fmla="*/ 1017793 w 2634123"/>
              <a:gd name="connsiteY3" fmla="*/ 42746 h 5891917"/>
              <a:gd name="connsiteX4" fmla="*/ 2226402 w 2634123"/>
              <a:gd name="connsiteY4" fmla="*/ 174632 h 5891917"/>
              <a:gd name="connsiteX5" fmla="*/ 2509677 w 2634123"/>
              <a:gd name="connsiteY5" fmla="*/ 918403 h 5891917"/>
              <a:gd name="connsiteX6" fmla="*/ 1388843 w 2634123"/>
              <a:gd name="connsiteY6" fmla="*/ 5891917 h 5891917"/>
              <a:gd name="connsiteX7" fmla="*/ 1032304 w 2634123"/>
              <a:gd name="connsiteY7" fmla="*/ 5809974 h 5891917"/>
              <a:gd name="connsiteX8" fmla="*/ 223577 w 2634123"/>
              <a:gd name="connsiteY8" fmla="*/ 5888280 h 5891917"/>
              <a:gd name="connsiteX0" fmla="*/ 223577 w 2634123"/>
              <a:gd name="connsiteY0" fmla="*/ 5888280 h 5898522"/>
              <a:gd name="connsiteX1" fmla="*/ 4984 w 2634123"/>
              <a:gd name="connsiteY1" fmla="*/ 3376440 h 5898522"/>
              <a:gd name="connsiteX2" fmla="*/ 177986 w 2634123"/>
              <a:gd name="connsiteY2" fmla="*/ 470971 h 5898522"/>
              <a:gd name="connsiteX3" fmla="*/ 1017793 w 2634123"/>
              <a:gd name="connsiteY3" fmla="*/ 42746 h 5898522"/>
              <a:gd name="connsiteX4" fmla="*/ 2226402 w 2634123"/>
              <a:gd name="connsiteY4" fmla="*/ 174632 h 5898522"/>
              <a:gd name="connsiteX5" fmla="*/ 2509677 w 2634123"/>
              <a:gd name="connsiteY5" fmla="*/ 918403 h 5898522"/>
              <a:gd name="connsiteX6" fmla="*/ 1388843 w 2634123"/>
              <a:gd name="connsiteY6" fmla="*/ 5891917 h 5898522"/>
              <a:gd name="connsiteX7" fmla="*/ 880001 w 2634123"/>
              <a:gd name="connsiteY7" fmla="*/ 5897664 h 5898522"/>
              <a:gd name="connsiteX8" fmla="*/ 223577 w 2634123"/>
              <a:gd name="connsiteY8" fmla="*/ 5888280 h 5898522"/>
              <a:gd name="connsiteX0" fmla="*/ 223577 w 2634123"/>
              <a:gd name="connsiteY0" fmla="*/ 5902126 h 5902126"/>
              <a:gd name="connsiteX1" fmla="*/ 4984 w 2634123"/>
              <a:gd name="connsiteY1" fmla="*/ 3376440 h 5902126"/>
              <a:gd name="connsiteX2" fmla="*/ 177986 w 2634123"/>
              <a:gd name="connsiteY2" fmla="*/ 470971 h 5902126"/>
              <a:gd name="connsiteX3" fmla="*/ 1017793 w 2634123"/>
              <a:gd name="connsiteY3" fmla="*/ 42746 h 5902126"/>
              <a:gd name="connsiteX4" fmla="*/ 2226402 w 2634123"/>
              <a:gd name="connsiteY4" fmla="*/ 174632 h 5902126"/>
              <a:gd name="connsiteX5" fmla="*/ 2509677 w 2634123"/>
              <a:gd name="connsiteY5" fmla="*/ 918403 h 5902126"/>
              <a:gd name="connsiteX6" fmla="*/ 1388843 w 2634123"/>
              <a:gd name="connsiteY6" fmla="*/ 5891917 h 5902126"/>
              <a:gd name="connsiteX7" fmla="*/ 880001 w 2634123"/>
              <a:gd name="connsiteY7" fmla="*/ 5897664 h 5902126"/>
              <a:gd name="connsiteX8" fmla="*/ 223577 w 2634123"/>
              <a:gd name="connsiteY8" fmla="*/ 5902126 h 5902126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88843 w 2634123"/>
              <a:gd name="connsiteY6" fmla="*/ 5891917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273462 w 2634123"/>
              <a:gd name="connsiteY6" fmla="*/ 5758075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223577 w 2634123"/>
              <a:gd name="connsiteY0" fmla="*/ 5902126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23577 w 2634123"/>
              <a:gd name="connsiteY8" fmla="*/ 5902126 h 5902279"/>
              <a:gd name="connsiteX0" fmla="*/ 325113 w 2634123"/>
              <a:gd name="connsiteY0" fmla="*/ 5745207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325113 w 2634123"/>
              <a:gd name="connsiteY8" fmla="*/ 5745207 h 5902279"/>
              <a:gd name="connsiteX0" fmla="*/ 214347 w 2634123"/>
              <a:gd name="connsiteY0" fmla="*/ 5879049 h 5902279"/>
              <a:gd name="connsiteX1" fmla="*/ 4984 w 2634123"/>
              <a:gd name="connsiteY1" fmla="*/ 3376440 h 5902279"/>
              <a:gd name="connsiteX2" fmla="*/ 177986 w 2634123"/>
              <a:gd name="connsiteY2" fmla="*/ 470971 h 5902279"/>
              <a:gd name="connsiteX3" fmla="*/ 1017793 w 2634123"/>
              <a:gd name="connsiteY3" fmla="*/ 42746 h 5902279"/>
              <a:gd name="connsiteX4" fmla="*/ 2226402 w 2634123"/>
              <a:gd name="connsiteY4" fmla="*/ 174632 h 5902279"/>
              <a:gd name="connsiteX5" fmla="*/ 2509677 w 2634123"/>
              <a:gd name="connsiteY5" fmla="*/ 918403 h 5902279"/>
              <a:gd name="connsiteX6" fmla="*/ 1398073 w 2634123"/>
              <a:gd name="connsiteY6" fmla="*/ 5887302 h 5902279"/>
              <a:gd name="connsiteX7" fmla="*/ 796925 w 2634123"/>
              <a:gd name="connsiteY7" fmla="*/ 5902279 h 5902279"/>
              <a:gd name="connsiteX8" fmla="*/ 214347 w 2634123"/>
              <a:gd name="connsiteY8" fmla="*/ 5879049 h 5902279"/>
              <a:gd name="connsiteX0" fmla="*/ 214347 w 2634123"/>
              <a:gd name="connsiteY0" fmla="*/ 5879049 h 5887302"/>
              <a:gd name="connsiteX1" fmla="*/ 4984 w 2634123"/>
              <a:gd name="connsiteY1" fmla="*/ 3376440 h 5887302"/>
              <a:gd name="connsiteX2" fmla="*/ 177986 w 2634123"/>
              <a:gd name="connsiteY2" fmla="*/ 470971 h 5887302"/>
              <a:gd name="connsiteX3" fmla="*/ 1017793 w 2634123"/>
              <a:gd name="connsiteY3" fmla="*/ 42746 h 5887302"/>
              <a:gd name="connsiteX4" fmla="*/ 2226402 w 2634123"/>
              <a:gd name="connsiteY4" fmla="*/ 174632 h 5887302"/>
              <a:gd name="connsiteX5" fmla="*/ 2509677 w 2634123"/>
              <a:gd name="connsiteY5" fmla="*/ 918403 h 5887302"/>
              <a:gd name="connsiteX6" fmla="*/ 1398073 w 2634123"/>
              <a:gd name="connsiteY6" fmla="*/ 5887302 h 5887302"/>
              <a:gd name="connsiteX7" fmla="*/ 796925 w 2634123"/>
              <a:gd name="connsiteY7" fmla="*/ 5814589 h 5887302"/>
              <a:gd name="connsiteX8" fmla="*/ 214347 w 2634123"/>
              <a:gd name="connsiteY8" fmla="*/ 5879049 h 5887302"/>
              <a:gd name="connsiteX0" fmla="*/ 214347 w 2634123"/>
              <a:gd name="connsiteY0" fmla="*/ 5879049 h 5902280"/>
              <a:gd name="connsiteX1" fmla="*/ 4984 w 2634123"/>
              <a:gd name="connsiteY1" fmla="*/ 3376440 h 5902280"/>
              <a:gd name="connsiteX2" fmla="*/ 177986 w 2634123"/>
              <a:gd name="connsiteY2" fmla="*/ 470971 h 5902280"/>
              <a:gd name="connsiteX3" fmla="*/ 1017793 w 2634123"/>
              <a:gd name="connsiteY3" fmla="*/ 42746 h 5902280"/>
              <a:gd name="connsiteX4" fmla="*/ 2226402 w 2634123"/>
              <a:gd name="connsiteY4" fmla="*/ 174632 h 5902280"/>
              <a:gd name="connsiteX5" fmla="*/ 2509677 w 2634123"/>
              <a:gd name="connsiteY5" fmla="*/ 918403 h 5902280"/>
              <a:gd name="connsiteX6" fmla="*/ 1398073 w 2634123"/>
              <a:gd name="connsiteY6" fmla="*/ 5887302 h 5902280"/>
              <a:gd name="connsiteX7" fmla="*/ 792310 w 2634123"/>
              <a:gd name="connsiteY7" fmla="*/ 5902280 h 5902280"/>
              <a:gd name="connsiteX8" fmla="*/ 214347 w 2634123"/>
              <a:gd name="connsiteY8" fmla="*/ 5879049 h 5902280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887302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2634123"/>
              <a:gd name="connsiteY0" fmla="*/ 5906741 h 5906741"/>
              <a:gd name="connsiteX1" fmla="*/ 4984 w 2634123"/>
              <a:gd name="connsiteY1" fmla="*/ 3376440 h 5906741"/>
              <a:gd name="connsiteX2" fmla="*/ 177986 w 2634123"/>
              <a:gd name="connsiteY2" fmla="*/ 470971 h 5906741"/>
              <a:gd name="connsiteX3" fmla="*/ 1017793 w 2634123"/>
              <a:gd name="connsiteY3" fmla="*/ 42746 h 5906741"/>
              <a:gd name="connsiteX4" fmla="*/ 2226402 w 2634123"/>
              <a:gd name="connsiteY4" fmla="*/ 174632 h 5906741"/>
              <a:gd name="connsiteX5" fmla="*/ 2509677 w 2634123"/>
              <a:gd name="connsiteY5" fmla="*/ 918403 h 5906741"/>
              <a:gd name="connsiteX6" fmla="*/ 1398073 w 2634123"/>
              <a:gd name="connsiteY6" fmla="*/ 5905763 h 5906741"/>
              <a:gd name="connsiteX7" fmla="*/ 792310 w 2634123"/>
              <a:gd name="connsiteY7" fmla="*/ 5902280 h 5906741"/>
              <a:gd name="connsiteX8" fmla="*/ 218962 w 2634123"/>
              <a:gd name="connsiteY8" fmla="*/ 5906741 h 5906741"/>
              <a:gd name="connsiteX0" fmla="*/ 218962 w 3659608"/>
              <a:gd name="connsiteY0" fmla="*/ 5919875 h 5919875"/>
              <a:gd name="connsiteX1" fmla="*/ 4984 w 3659608"/>
              <a:gd name="connsiteY1" fmla="*/ 3389574 h 5919875"/>
              <a:gd name="connsiteX2" fmla="*/ 177986 w 3659608"/>
              <a:gd name="connsiteY2" fmla="*/ 484105 h 5919875"/>
              <a:gd name="connsiteX3" fmla="*/ 1017793 w 3659608"/>
              <a:gd name="connsiteY3" fmla="*/ 55880 h 5919875"/>
              <a:gd name="connsiteX4" fmla="*/ 2226402 w 3659608"/>
              <a:gd name="connsiteY4" fmla="*/ 187766 h 5919875"/>
              <a:gd name="connsiteX5" fmla="*/ 3610239 w 3659608"/>
              <a:gd name="connsiteY5" fmla="*/ 2208189 h 5919875"/>
              <a:gd name="connsiteX6" fmla="*/ 1398073 w 3659608"/>
              <a:gd name="connsiteY6" fmla="*/ 5918897 h 5919875"/>
              <a:gd name="connsiteX7" fmla="*/ 792310 w 3659608"/>
              <a:gd name="connsiteY7" fmla="*/ 5915414 h 5919875"/>
              <a:gd name="connsiteX8" fmla="*/ 218962 w 3659608"/>
              <a:gd name="connsiteY8" fmla="*/ 5919875 h 5919875"/>
              <a:gd name="connsiteX0" fmla="*/ 218962 w 3939148"/>
              <a:gd name="connsiteY0" fmla="*/ 5946390 h 5946390"/>
              <a:gd name="connsiteX1" fmla="*/ 4984 w 3939148"/>
              <a:gd name="connsiteY1" fmla="*/ 3416089 h 5946390"/>
              <a:gd name="connsiteX2" fmla="*/ 177986 w 3939148"/>
              <a:gd name="connsiteY2" fmla="*/ 510620 h 5946390"/>
              <a:gd name="connsiteX3" fmla="*/ 1017793 w 3939148"/>
              <a:gd name="connsiteY3" fmla="*/ 82395 h 5946390"/>
              <a:gd name="connsiteX4" fmla="*/ 3690150 w 3939148"/>
              <a:gd name="connsiteY4" fmla="*/ 1446911 h 5946390"/>
              <a:gd name="connsiteX5" fmla="*/ 3610239 w 3939148"/>
              <a:gd name="connsiteY5" fmla="*/ 2234704 h 5946390"/>
              <a:gd name="connsiteX6" fmla="*/ 1398073 w 3939148"/>
              <a:gd name="connsiteY6" fmla="*/ 5945412 h 5946390"/>
              <a:gd name="connsiteX7" fmla="*/ 792310 w 3939148"/>
              <a:gd name="connsiteY7" fmla="*/ 5941929 h 5946390"/>
              <a:gd name="connsiteX8" fmla="*/ 218962 w 3939148"/>
              <a:gd name="connsiteY8" fmla="*/ 5946390 h 5946390"/>
              <a:gd name="connsiteX0" fmla="*/ 218962 w 3830078"/>
              <a:gd name="connsiteY0" fmla="*/ 5786310 h 5786310"/>
              <a:gd name="connsiteX1" fmla="*/ 4984 w 3830078"/>
              <a:gd name="connsiteY1" fmla="*/ 3256009 h 5786310"/>
              <a:gd name="connsiteX2" fmla="*/ 177986 w 3830078"/>
              <a:gd name="connsiteY2" fmla="*/ 350540 h 5786310"/>
              <a:gd name="connsiteX3" fmla="*/ 2613607 w 3830078"/>
              <a:gd name="connsiteY3" fmla="*/ 186450 h 5786310"/>
              <a:gd name="connsiteX4" fmla="*/ 3690150 w 3830078"/>
              <a:gd name="connsiteY4" fmla="*/ 1286831 h 5786310"/>
              <a:gd name="connsiteX5" fmla="*/ 3610239 w 3830078"/>
              <a:gd name="connsiteY5" fmla="*/ 2074624 h 5786310"/>
              <a:gd name="connsiteX6" fmla="*/ 1398073 w 3830078"/>
              <a:gd name="connsiteY6" fmla="*/ 5785332 h 5786310"/>
              <a:gd name="connsiteX7" fmla="*/ 792310 w 3830078"/>
              <a:gd name="connsiteY7" fmla="*/ 5781849 h 5786310"/>
              <a:gd name="connsiteX8" fmla="*/ 218962 w 3830078"/>
              <a:gd name="connsiteY8" fmla="*/ 5786310 h 5786310"/>
              <a:gd name="connsiteX0" fmla="*/ 214265 w 3825381"/>
              <a:gd name="connsiteY0" fmla="*/ 5834556 h 5834556"/>
              <a:gd name="connsiteX1" fmla="*/ 287 w 3825381"/>
              <a:gd name="connsiteY1" fmla="*/ 3304255 h 5834556"/>
              <a:gd name="connsiteX2" fmla="*/ 1703069 w 3825381"/>
              <a:gd name="connsiteY2" fmla="*/ 321748 h 5834556"/>
              <a:gd name="connsiteX3" fmla="*/ 2608910 w 3825381"/>
              <a:gd name="connsiteY3" fmla="*/ 234696 h 5834556"/>
              <a:gd name="connsiteX4" fmla="*/ 3685453 w 3825381"/>
              <a:gd name="connsiteY4" fmla="*/ 1335077 h 5834556"/>
              <a:gd name="connsiteX5" fmla="*/ 3605542 w 3825381"/>
              <a:gd name="connsiteY5" fmla="*/ 2122870 h 5834556"/>
              <a:gd name="connsiteX6" fmla="*/ 1393376 w 3825381"/>
              <a:gd name="connsiteY6" fmla="*/ 5833578 h 5834556"/>
              <a:gd name="connsiteX7" fmla="*/ 787613 w 3825381"/>
              <a:gd name="connsiteY7" fmla="*/ 5830095 h 5834556"/>
              <a:gd name="connsiteX8" fmla="*/ 214265 w 3825381"/>
              <a:gd name="connsiteY8" fmla="*/ 5834556 h 5834556"/>
              <a:gd name="connsiteX0" fmla="*/ 665431 w 4276547"/>
              <a:gd name="connsiteY0" fmla="*/ 5834556 h 5834556"/>
              <a:gd name="connsiteX1" fmla="*/ 223 w 4276547"/>
              <a:gd name="connsiteY1" fmla="*/ 2676935 h 5834556"/>
              <a:gd name="connsiteX2" fmla="*/ 2154235 w 4276547"/>
              <a:gd name="connsiteY2" fmla="*/ 321748 h 5834556"/>
              <a:gd name="connsiteX3" fmla="*/ 3060076 w 4276547"/>
              <a:gd name="connsiteY3" fmla="*/ 234696 h 5834556"/>
              <a:gd name="connsiteX4" fmla="*/ 4136619 w 4276547"/>
              <a:gd name="connsiteY4" fmla="*/ 1335077 h 5834556"/>
              <a:gd name="connsiteX5" fmla="*/ 4056708 w 4276547"/>
              <a:gd name="connsiteY5" fmla="*/ 2122870 h 5834556"/>
              <a:gd name="connsiteX6" fmla="*/ 1844542 w 4276547"/>
              <a:gd name="connsiteY6" fmla="*/ 5833578 h 5834556"/>
              <a:gd name="connsiteX7" fmla="*/ 1238779 w 4276547"/>
              <a:gd name="connsiteY7" fmla="*/ 5830095 h 5834556"/>
              <a:gd name="connsiteX8" fmla="*/ 665431 w 4276547"/>
              <a:gd name="connsiteY8" fmla="*/ 5834556 h 5834556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62747 w 4300515"/>
              <a:gd name="connsiteY7" fmla="*/ 5830095 h 5833578"/>
              <a:gd name="connsiteX8" fmla="*/ 128113 w 4300515"/>
              <a:gd name="connsiteY8" fmla="*/ 3677454 h 5833578"/>
              <a:gd name="connsiteX0" fmla="*/ 128113 w 4300515"/>
              <a:gd name="connsiteY0" fmla="*/ 3677454 h 5833578"/>
              <a:gd name="connsiteX1" fmla="*/ 24191 w 4300515"/>
              <a:gd name="connsiteY1" fmla="*/ 2676935 h 5833578"/>
              <a:gd name="connsiteX2" fmla="*/ 2178203 w 4300515"/>
              <a:gd name="connsiteY2" fmla="*/ 321748 h 5833578"/>
              <a:gd name="connsiteX3" fmla="*/ 3084044 w 4300515"/>
              <a:gd name="connsiteY3" fmla="*/ 234696 h 5833578"/>
              <a:gd name="connsiteX4" fmla="*/ 4160587 w 4300515"/>
              <a:gd name="connsiteY4" fmla="*/ 1335077 h 5833578"/>
              <a:gd name="connsiteX5" fmla="*/ 4080676 w 4300515"/>
              <a:gd name="connsiteY5" fmla="*/ 2122870 h 5833578"/>
              <a:gd name="connsiteX6" fmla="*/ 1868510 w 4300515"/>
              <a:gd name="connsiteY6" fmla="*/ 5833578 h 5833578"/>
              <a:gd name="connsiteX7" fmla="*/ 128113 w 4300515"/>
              <a:gd name="connsiteY7" fmla="*/ 3677454 h 5833578"/>
              <a:gd name="connsiteX0" fmla="*/ 1844543 w 4276548"/>
              <a:gd name="connsiteY0" fmla="*/ 5833578 h 5833578"/>
              <a:gd name="connsiteX1" fmla="*/ 224 w 4276548"/>
              <a:gd name="connsiteY1" fmla="*/ 2676935 h 5833578"/>
              <a:gd name="connsiteX2" fmla="*/ 2154236 w 4276548"/>
              <a:gd name="connsiteY2" fmla="*/ 321748 h 5833578"/>
              <a:gd name="connsiteX3" fmla="*/ 3060077 w 4276548"/>
              <a:gd name="connsiteY3" fmla="*/ 234696 h 5833578"/>
              <a:gd name="connsiteX4" fmla="*/ 4136620 w 4276548"/>
              <a:gd name="connsiteY4" fmla="*/ 1335077 h 5833578"/>
              <a:gd name="connsiteX5" fmla="*/ 4056709 w 4276548"/>
              <a:gd name="connsiteY5" fmla="*/ 2122870 h 5833578"/>
              <a:gd name="connsiteX6" fmla="*/ 1844543 w 4276548"/>
              <a:gd name="connsiteY6" fmla="*/ 5833578 h 5833578"/>
              <a:gd name="connsiteX0" fmla="*/ 0 w 4357988"/>
              <a:gd name="connsiteY0" fmla="*/ 5173240 h 5173240"/>
              <a:gd name="connsiteX1" fmla="*/ 81664 w 4357988"/>
              <a:gd name="connsiteY1" fmla="*/ 2676935 h 5173240"/>
              <a:gd name="connsiteX2" fmla="*/ 2235676 w 4357988"/>
              <a:gd name="connsiteY2" fmla="*/ 321748 h 5173240"/>
              <a:gd name="connsiteX3" fmla="*/ 3141517 w 4357988"/>
              <a:gd name="connsiteY3" fmla="*/ 234696 h 5173240"/>
              <a:gd name="connsiteX4" fmla="*/ 4218060 w 4357988"/>
              <a:gd name="connsiteY4" fmla="*/ 1335077 h 5173240"/>
              <a:gd name="connsiteX5" fmla="*/ 4138149 w 4357988"/>
              <a:gd name="connsiteY5" fmla="*/ 2122870 h 5173240"/>
              <a:gd name="connsiteX6" fmla="*/ 0 w 4357988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546 w 4358534"/>
              <a:gd name="connsiteY0" fmla="*/ 5173240 h 5173240"/>
              <a:gd name="connsiteX1" fmla="*/ 82210 w 4358534"/>
              <a:gd name="connsiteY1" fmla="*/ 2676935 h 5173240"/>
              <a:gd name="connsiteX2" fmla="*/ 2236222 w 4358534"/>
              <a:gd name="connsiteY2" fmla="*/ 321748 h 5173240"/>
              <a:gd name="connsiteX3" fmla="*/ 3142063 w 4358534"/>
              <a:gd name="connsiteY3" fmla="*/ 234696 h 5173240"/>
              <a:gd name="connsiteX4" fmla="*/ 4218606 w 4358534"/>
              <a:gd name="connsiteY4" fmla="*/ 1335077 h 5173240"/>
              <a:gd name="connsiteX5" fmla="*/ 4138695 w 4358534"/>
              <a:gd name="connsiteY5" fmla="*/ 2122870 h 5173240"/>
              <a:gd name="connsiteX6" fmla="*/ 546 w 4358534"/>
              <a:gd name="connsiteY6" fmla="*/ 5173240 h 5173240"/>
              <a:gd name="connsiteX0" fmla="*/ 23786 w 4286814"/>
              <a:gd name="connsiteY0" fmla="*/ 4789601 h 4789601"/>
              <a:gd name="connsiteX1" fmla="*/ 10490 w 4286814"/>
              <a:gd name="connsiteY1" fmla="*/ 2676935 h 4789601"/>
              <a:gd name="connsiteX2" fmla="*/ 2164502 w 4286814"/>
              <a:gd name="connsiteY2" fmla="*/ 321748 h 4789601"/>
              <a:gd name="connsiteX3" fmla="*/ 3070343 w 4286814"/>
              <a:gd name="connsiteY3" fmla="*/ 234696 h 4789601"/>
              <a:gd name="connsiteX4" fmla="*/ 4146886 w 4286814"/>
              <a:gd name="connsiteY4" fmla="*/ 1335077 h 4789601"/>
              <a:gd name="connsiteX5" fmla="*/ 4066975 w 4286814"/>
              <a:gd name="connsiteY5" fmla="*/ 2122870 h 4789601"/>
              <a:gd name="connsiteX6" fmla="*/ 23786 w 4286814"/>
              <a:gd name="connsiteY6" fmla="*/ 4789601 h 478960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66074"/>
              <a:gd name="connsiteY0" fmla="*/ 5123861 h 5123861"/>
              <a:gd name="connsiteX1" fmla="*/ 89750 w 4366074"/>
              <a:gd name="connsiteY1" fmla="*/ 2676935 h 5123861"/>
              <a:gd name="connsiteX2" fmla="*/ 2243762 w 4366074"/>
              <a:gd name="connsiteY2" fmla="*/ 321748 h 5123861"/>
              <a:gd name="connsiteX3" fmla="*/ 3149603 w 4366074"/>
              <a:gd name="connsiteY3" fmla="*/ 234696 h 5123861"/>
              <a:gd name="connsiteX4" fmla="*/ 4226146 w 4366074"/>
              <a:gd name="connsiteY4" fmla="*/ 1335077 h 5123861"/>
              <a:gd name="connsiteX5" fmla="*/ 4146235 w 4366074"/>
              <a:gd name="connsiteY5" fmla="*/ 2122870 h 5123861"/>
              <a:gd name="connsiteX6" fmla="*/ 490 w 4366074"/>
              <a:gd name="connsiteY6" fmla="*/ 5123861 h 5123861"/>
              <a:gd name="connsiteX0" fmla="*/ 490 w 4347945"/>
              <a:gd name="connsiteY0" fmla="*/ 5123861 h 5123861"/>
              <a:gd name="connsiteX1" fmla="*/ 89750 w 4347945"/>
              <a:gd name="connsiteY1" fmla="*/ 2676935 h 5123861"/>
              <a:gd name="connsiteX2" fmla="*/ 2243762 w 4347945"/>
              <a:gd name="connsiteY2" fmla="*/ 321748 h 5123861"/>
              <a:gd name="connsiteX3" fmla="*/ 3149603 w 4347945"/>
              <a:gd name="connsiteY3" fmla="*/ 234696 h 5123861"/>
              <a:gd name="connsiteX4" fmla="*/ 4226146 w 4347945"/>
              <a:gd name="connsiteY4" fmla="*/ 1335077 h 5123861"/>
              <a:gd name="connsiteX5" fmla="*/ 4112050 w 4347945"/>
              <a:gd name="connsiteY5" fmla="*/ 2084886 h 5123861"/>
              <a:gd name="connsiteX6" fmla="*/ 490 w 4347945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355804"/>
              <a:gd name="connsiteY0" fmla="*/ 5123861 h 5123861"/>
              <a:gd name="connsiteX1" fmla="*/ 89750 w 4355804"/>
              <a:gd name="connsiteY1" fmla="*/ 2676935 h 5123861"/>
              <a:gd name="connsiteX2" fmla="*/ 2243762 w 4355804"/>
              <a:gd name="connsiteY2" fmla="*/ 321748 h 5123861"/>
              <a:gd name="connsiteX3" fmla="*/ 3149603 w 4355804"/>
              <a:gd name="connsiteY3" fmla="*/ 234696 h 5123861"/>
              <a:gd name="connsiteX4" fmla="*/ 4226146 w 4355804"/>
              <a:gd name="connsiteY4" fmla="*/ 1335077 h 5123861"/>
              <a:gd name="connsiteX5" fmla="*/ 4127244 w 4355804"/>
              <a:gd name="connsiteY5" fmla="*/ 2153257 h 5123861"/>
              <a:gd name="connsiteX6" fmla="*/ 490 w 4355804"/>
              <a:gd name="connsiteY6" fmla="*/ 5123861 h 5123861"/>
              <a:gd name="connsiteX0" fmla="*/ 490 w 4419765"/>
              <a:gd name="connsiteY0" fmla="*/ 5123861 h 5123861"/>
              <a:gd name="connsiteX1" fmla="*/ 89750 w 4419765"/>
              <a:gd name="connsiteY1" fmla="*/ 2676935 h 5123861"/>
              <a:gd name="connsiteX2" fmla="*/ 2243762 w 4419765"/>
              <a:gd name="connsiteY2" fmla="*/ 321748 h 5123861"/>
              <a:gd name="connsiteX3" fmla="*/ 3149603 w 4419765"/>
              <a:gd name="connsiteY3" fmla="*/ 234696 h 5123861"/>
              <a:gd name="connsiteX4" fmla="*/ 4226146 w 4419765"/>
              <a:gd name="connsiteY4" fmla="*/ 1335077 h 5123861"/>
              <a:gd name="connsiteX5" fmla="*/ 4127244 w 4419765"/>
              <a:gd name="connsiteY5" fmla="*/ 2153257 h 5123861"/>
              <a:gd name="connsiteX6" fmla="*/ 490 w 4419765"/>
              <a:gd name="connsiteY6" fmla="*/ 5123861 h 5123861"/>
              <a:gd name="connsiteX0" fmla="*/ 490 w 4513880"/>
              <a:gd name="connsiteY0" fmla="*/ 5123861 h 5123861"/>
              <a:gd name="connsiteX1" fmla="*/ 89750 w 4513880"/>
              <a:gd name="connsiteY1" fmla="*/ 2676935 h 5123861"/>
              <a:gd name="connsiteX2" fmla="*/ 2243762 w 4513880"/>
              <a:gd name="connsiteY2" fmla="*/ 321748 h 5123861"/>
              <a:gd name="connsiteX3" fmla="*/ 3149603 w 4513880"/>
              <a:gd name="connsiteY3" fmla="*/ 234696 h 5123861"/>
              <a:gd name="connsiteX4" fmla="*/ 4226146 w 4513880"/>
              <a:gd name="connsiteY4" fmla="*/ 1335077 h 5123861"/>
              <a:gd name="connsiteX5" fmla="*/ 4127244 w 4513880"/>
              <a:gd name="connsiteY5" fmla="*/ 2153257 h 5123861"/>
              <a:gd name="connsiteX6" fmla="*/ 490 w 4513880"/>
              <a:gd name="connsiteY6" fmla="*/ 5123861 h 5123861"/>
              <a:gd name="connsiteX0" fmla="*/ 490 w 4441585"/>
              <a:gd name="connsiteY0" fmla="*/ 5151463 h 5151463"/>
              <a:gd name="connsiteX1" fmla="*/ 89750 w 4441585"/>
              <a:gd name="connsiteY1" fmla="*/ 2704537 h 5151463"/>
              <a:gd name="connsiteX2" fmla="*/ 2243762 w 4441585"/>
              <a:gd name="connsiteY2" fmla="*/ 349350 h 5151463"/>
              <a:gd name="connsiteX3" fmla="*/ 3521845 w 4441585"/>
              <a:gd name="connsiteY3" fmla="*/ 197726 h 5151463"/>
              <a:gd name="connsiteX4" fmla="*/ 4226146 w 4441585"/>
              <a:gd name="connsiteY4" fmla="*/ 1362679 h 5151463"/>
              <a:gd name="connsiteX5" fmla="*/ 4127244 w 4441585"/>
              <a:gd name="connsiteY5" fmla="*/ 2180859 h 5151463"/>
              <a:gd name="connsiteX6" fmla="*/ 490 w 4441585"/>
              <a:gd name="connsiteY6" fmla="*/ 5151463 h 5151463"/>
              <a:gd name="connsiteX0" fmla="*/ 490 w 4462360"/>
              <a:gd name="connsiteY0" fmla="*/ 5033322 h 5033322"/>
              <a:gd name="connsiteX1" fmla="*/ 89750 w 4462360"/>
              <a:gd name="connsiteY1" fmla="*/ 2586396 h 5033322"/>
              <a:gd name="connsiteX2" fmla="*/ 2243762 w 4462360"/>
              <a:gd name="connsiteY2" fmla="*/ 231209 h 5033322"/>
              <a:gd name="connsiteX3" fmla="*/ 3119215 w 4462360"/>
              <a:gd name="connsiteY3" fmla="*/ 448030 h 5033322"/>
              <a:gd name="connsiteX4" fmla="*/ 4226146 w 4462360"/>
              <a:gd name="connsiteY4" fmla="*/ 1244538 h 5033322"/>
              <a:gd name="connsiteX5" fmla="*/ 4127244 w 4462360"/>
              <a:gd name="connsiteY5" fmla="*/ 2062718 h 5033322"/>
              <a:gd name="connsiteX6" fmla="*/ 490 w 4462360"/>
              <a:gd name="connsiteY6" fmla="*/ 5033322 h 5033322"/>
              <a:gd name="connsiteX0" fmla="*/ 490 w 4452969"/>
              <a:gd name="connsiteY0" fmla="*/ 5094539 h 5094539"/>
              <a:gd name="connsiteX1" fmla="*/ 89750 w 4452969"/>
              <a:gd name="connsiteY1" fmla="*/ 2647613 h 5094539"/>
              <a:gd name="connsiteX2" fmla="*/ 2243762 w 4452969"/>
              <a:gd name="connsiteY2" fmla="*/ 292426 h 5094539"/>
              <a:gd name="connsiteX3" fmla="*/ 3297740 w 4452969"/>
              <a:gd name="connsiteY3" fmla="*/ 285141 h 5094539"/>
              <a:gd name="connsiteX4" fmla="*/ 4226146 w 4452969"/>
              <a:gd name="connsiteY4" fmla="*/ 1305755 h 5094539"/>
              <a:gd name="connsiteX5" fmla="*/ 4127244 w 4452969"/>
              <a:gd name="connsiteY5" fmla="*/ 2123935 h 5094539"/>
              <a:gd name="connsiteX6" fmla="*/ 490 w 4452969"/>
              <a:gd name="connsiteY6" fmla="*/ 5094539 h 5094539"/>
              <a:gd name="connsiteX0" fmla="*/ 490 w 4452969"/>
              <a:gd name="connsiteY0" fmla="*/ 5123793 h 5123793"/>
              <a:gd name="connsiteX1" fmla="*/ 89750 w 4452969"/>
              <a:gd name="connsiteY1" fmla="*/ 2676867 h 5123793"/>
              <a:gd name="connsiteX2" fmla="*/ 2243762 w 4452969"/>
              <a:gd name="connsiteY2" fmla="*/ 321680 h 5123793"/>
              <a:gd name="connsiteX3" fmla="*/ 3297740 w 4452969"/>
              <a:gd name="connsiteY3" fmla="*/ 314395 h 5123793"/>
              <a:gd name="connsiteX4" fmla="*/ 4226146 w 4452969"/>
              <a:gd name="connsiteY4" fmla="*/ 1335009 h 5123793"/>
              <a:gd name="connsiteX5" fmla="*/ 4127244 w 4452969"/>
              <a:gd name="connsiteY5" fmla="*/ 2153189 h 5123793"/>
              <a:gd name="connsiteX6" fmla="*/ 490 w 4452969"/>
              <a:gd name="connsiteY6" fmla="*/ 5123793 h 5123793"/>
              <a:gd name="connsiteX0" fmla="*/ 490 w 4483510"/>
              <a:gd name="connsiteY0" fmla="*/ 5123793 h 5123793"/>
              <a:gd name="connsiteX1" fmla="*/ 89750 w 4483510"/>
              <a:gd name="connsiteY1" fmla="*/ 2676867 h 5123793"/>
              <a:gd name="connsiteX2" fmla="*/ 2243762 w 4483510"/>
              <a:gd name="connsiteY2" fmla="*/ 321680 h 5123793"/>
              <a:gd name="connsiteX3" fmla="*/ 3297740 w 4483510"/>
              <a:gd name="connsiteY3" fmla="*/ 314395 h 5123793"/>
              <a:gd name="connsiteX4" fmla="*/ 4226146 w 4483510"/>
              <a:gd name="connsiteY4" fmla="*/ 1335009 h 5123793"/>
              <a:gd name="connsiteX5" fmla="*/ 4127244 w 4483510"/>
              <a:gd name="connsiteY5" fmla="*/ 2153189 h 5123793"/>
              <a:gd name="connsiteX6" fmla="*/ 490 w 4483510"/>
              <a:gd name="connsiteY6" fmla="*/ 5123793 h 5123793"/>
              <a:gd name="connsiteX0" fmla="*/ 490 w 4500598"/>
              <a:gd name="connsiteY0" fmla="*/ 5123793 h 5123793"/>
              <a:gd name="connsiteX1" fmla="*/ 89750 w 4500598"/>
              <a:gd name="connsiteY1" fmla="*/ 2676867 h 5123793"/>
              <a:gd name="connsiteX2" fmla="*/ 2243762 w 4500598"/>
              <a:gd name="connsiteY2" fmla="*/ 321680 h 5123793"/>
              <a:gd name="connsiteX3" fmla="*/ 3297740 w 4500598"/>
              <a:gd name="connsiteY3" fmla="*/ 314395 h 5123793"/>
              <a:gd name="connsiteX4" fmla="*/ 4226146 w 4500598"/>
              <a:gd name="connsiteY4" fmla="*/ 1335009 h 5123793"/>
              <a:gd name="connsiteX5" fmla="*/ 4127244 w 4500598"/>
              <a:gd name="connsiteY5" fmla="*/ 2153189 h 5123793"/>
              <a:gd name="connsiteX6" fmla="*/ 490 w 4500598"/>
              <a:gd name="connsiteY6" fmla="*/ 5123793 h 5123793"/>
              <a:gd name="connsiteX0" fmla="*/ 490 w 4494615"/>
              <a:gd name="connsiteY0" fmla="*/ 5123793 h 5123793"/>
              <a:gd name="connsiteX1" fmla="*/ 89750 w 4494615"/>
              <a:gd name="connsiteY1" fmla="*/ 2676867 h 5123793"/>
              <a:gd name="connsiteX2" fmla="*/ 2243762 w 4494615"/>
              <a:gd name="connsiteY2" fmla="*/ 321680 h 5123793"/>
              <a:gd name="connsiteX3" fmla="*/ 3297740 w 4494615"/>
              <a:gd name="connsiteY3" fmla="*/ 314395 h 5123793"/>
              <a:gd name="connsiteX4" fmla="*/ 4226146 w 4494615"/>
              <a:gd name="connsiteY4" fmla="*/ 1335009 h 5123793"/>
              <a:gd name="connsiteX5" fmla="*/ 4127244 w 4494615"/>
              <a:gd name="connsiteY5" fmla="*/ 2153189 h 5123793"/>
              <a:gd name="connsiteX6" fmla="*/ 490 w 4494615"/>
              <a:gd name="connsiteY6" fmla="*/ 5123793 h 5123793"/>
              <a:gd name="connsiteX0" fmla="*/ 490 w 4505110"/>
              <a:gd name="connsiteY0" fmla="*/ 5123793 h 5123793"/>
              <a:gd name="connsiteX1" fmla="*/ 89750 w 4505110"/>
              <a:gd name="connsiteY1" fmla="*/ 2676867 h 5123793"/>
              <a:gd name="connsiteX2" fmla="*/ 2243762 w 4505110"/>
              <a:gd name="connsiteY2" fmla="*/ 321680 h 5123793"/>
              <a:gd name="connsiteX3" fmla="*/ 3297740 w 4505110"/>
              <a:gd name="connsiteY3" fmla="*/ 314395 h 5123793"/>
              <a:gd name="connsiteX4" fmla="*/ 4226146 w 4505110"/>
              <a:gd name="connsiteY4" fmla="*/ 1335009 h 5123793"/>
              <a:gd name="connsiteX5" fmla="*/ 4127244 w 4505110"/>
              <a:gd name="connsiteY5" fmla="*/ 2153189 h 5123793"/>
              <a:gd name="connsiteX6" fmla="*/ 490 w 4505110"/>
              <a:gd name="connsiteY6" fmla="*/ 5123793 h 5123793"/>
              <a:gd name="connsiteX0" fmla="*/ 490 w 4505110"/>
              <a:gd name="connsiteY0" fmla="*/ 5078540 h 5078540"/>
              <a:gd name="connsiteX1" fmla="*/ 89750 w 4505110"/>
              <a:gd name="connsiteY1" fmla="*/ 2631614 h 5078540"/>
              <a:gd name="connsiteX2" fmla="*/ 2281747 w 4505110"/>
              <a:gd name="connsiteY2" fmla="*/ 299217 h 5078540"/>
              <a:gd name="connsiteX3" fmla="*/ 3297740 w 4505110"/>
              <a:gd name="connsiteY3" fmla="*/ 269142 h 5078540"/>
              <a:gd name="connsiteX4" fmla="*/ 4226146 w 4505110"/>
              <a:gd name="connsiteY4" fmla="*/ 1289756 h 5078540"/>
              <a:gd name="connsiteX5" fmla="*/ 4127244 w 4505110"/>
              <a:gd name="connsiteY5" fmla="*/ 2107936 h 5078540"/>
              <a:gd name="connsiteX6" fmla="*/ 490 w 4505110"/>
              <a:gd name="connsiteY6" fmla="*/ 5078540 h 5078540"/>
              <a:gd name="connsiteX0" fmla="*/ 490 w 4505110"/>
              <a:gd name="connsiteY0" fmla="*/ 5119729 h 5119729"/>
              <a:gd name="connsiteX1" fmla="*/ 89750 w 4505110"/>
              <a:gd name="connsiteY1" fmla="*/ 2672803 h 5119729"/>
              <a:gd name="connsiteX2" fmla="*/ 2281747 w 4505110"/>
              <a:gd name="connsiteY2" fmla="*/ 340406 h 5119729"/>
              <a:gd name="connsiteX3" fmla="*/ 3297740 w 4505110"/>
              <a:gd name="connsiteY3" fmla="*/ 310331 h 5119729"/>
              <a:gd name="connsiteX4" fmla="*/ 4226146 w 4505110"/>
              <a:gd name="connsiteY4" fmla="*/ 1330945 h 5119729"/>
              <a:gd name="connsiteX5" fmla="*/ 4127244 w 4505110"/>
              <a:gd name="connsiteY5" fmla="*/ 2149125 h 5119729"/>
              <a:gd name="connsiteX6" fmla="*/ 490 w 4505110"/>
              <a:gd name="connsiteY6" fmla="*/ 5119729 h 5119729"/>
              <a:gd name="connsiteX0" fmla="*/ 490 w 4505110"/>
              <a:gd name="connsiteY0" fmla="*/ 5134925 h 5134925"/>
              <a:gd name="connsiteX1" fmla="*/ 89750 w 4505110"/>
              <a:gd name="connsiteY1" fmla="*/ 2687999 h 5134925"/>
              <a:gd name="connsiteX2" fmla="*/ 2281747 w 4505110"/>
              <a:gd name="connsiteY2" fmla="*/ 355602 h 5134925"/>
              <a:gd name="connsiteX3" fmla="*/ 3297740 w 4505110"/>
              <a:gd name="connsiteY3" fmla="*/ 325527 h 5134925"/>
              <a:gd name="connsiteX4" fmla="*/ 4226146 w 4505110"/>
              <a:gd name="connsiteY4" fmla="*/ 1346141 h 5134925"/>
              <a:gd name="connsiteX5" fmla="*/ 4127244 w 4505110"/>
              <a:gd name="connsiteY5" fmla="*/ 2164321 h 5134925"/>
              <a:gd name="connsiteX6" fmla="*/ 490 w 4505110"/>
              <a:gd name="connsiteY6" fmla="*/ 5134925 h 5134925"/>
              <a:gd name="connsiteX0" fmla="*/ 490 w 4505110"/>
              <a:gd name="connsiteY0" fmla="*/ 5057235 h 5057235"/>
              <a:gd name="connsiteX1" fmla="*/ 89750 w 4505110"/>
              <a:gd name="connsiteY1" fmla="*/ 2610309 h 5057235"/>
              <a:gd name="connsiteX2" fmla="*/ 2312134 w 4505110"/>
              <a:gd name="connsiteY2" fmla="*/ 369075 h 5057235"/>
              <a:gd name="connsiteX3" fmla="*/ 3297740 w 4505110"/>
              <a:gd name="connsiteY3" fmla="*/ 247837 h 5057235"/>
              <a:gd name="connsiteX4" fmla="*/ 4226146 w 4505110"/>
              <a:gd name="connsiteY4" fmla="*/ 1268451 h 5057235"/>
              <a:gd name="connsiteX5" fmla="*/ 4127244 w 4505110"/>
              <a:gd name="connsiteY5" fmla="*/ 2086631 h 5057235"/>
              <a:gd name="connsiteX6" fmla="*/ 490 w 4505110"/>
              <a:gd name="connsiteY6" fmla="*/ 5057235 h 5057235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14358 h 5114358"/>
              <a:gd name="connsiteX1" fmla="*/ 89750 w 4505110"/>
              <a:gd name="connsiteY1" fmla="*/ 2667432 h 5114358"/>
              <a:gd name="connsiteX2" fmla="*/ 2270352 w 4505110"/>
              <a:gd name="connsiteY2" fmla="*/ 342633 h 5114358"/>
              <a:gd name="connsiteX3" fmla="*/ 3297740 w 4505110"/>
              <a:gd name="connsiteY3" fmla="*/ 304960 h 5114358"/>
              <a:gd name="connsiteX4" fmla="*/ 4226146 w 4505110"/>
              <a:gd name="connsiteY4" fmla="*/ 1325574 h 5114358"/>
              <a:gd name="connsiteX5" fmla="*/ 4127244 w 4505110"/>
              <a:gd name="connsiteY5" fmla="*/ 2143754 h 5114358"/>
              <a:gd name="connsiteX6" fmla="*/ 490 w 4505110"/>
              <a:gd name="connsiteY6" fmla="*/ 5114358 h 5114358"/>
              <a:gd name="connsiteX0" fmla="*/ 490 w 4505110"/>
              <a:gd name="connsiteY0" fmla="*/ 5124132 h 5124132"/>
              <a:gd name="connsiteX1" fmla="*/ 89750 w 4505110"/>
              <a:gd name="connsiteY1" fmla="*/ 2677206 h 5124132"/>
              <a:gd name="connsiteX2" fmla="*/ 2270352 w 4505110"/>
              <a:gd name="connsiteY2" fmla="*/ 352407 h 5124132"/>
              <a:gd name="connsiteX3" fmla="*/ 3297740 w 4505110"/>
              <a:gd name="connsiteY3" fmla="*/ 314734 h 5124132"/>
              <a:gd name="connsiteX4" fmla="*/ 4226146 w 4505110"/>
              <a:gd name="connsiteY4" fmla="*/ 1335348 h 5124132"/>
              <a:gd name="connsiteX5" fmla="*/ 4127244 w 4505110"/>
              <a:gd name="connsiteY5" fmla="*/ 2153528 h 5124132"/>
              <a:gd name="connsiteX6" fmla="*/ 490 w 4505110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10175 w 4514795"/>
              <a:gd name="connsiteY0" fmla="*/ 5124132 h 5124132"/>
              <a:gd name="connsiteX1" fmla="*/ 15871 w 4514795"/>
              <a:gd name="connsiteY1" fmla="*/ 2768368 h 5124132"/>
              <a:gd name="connsiteX2" fmla="*/ 2280037 w 4514795"/>
              <a:gd name="connsiteY2" fmla="*/ 352407 h 5124132"/>
              <a:gd name="connsiteX3" fmla="*/ 3307425 w 4514795"/>
              <a:gd name="connsiteY3" fmla="*/ 314734 h 5124132"/>
              <a:gd name="connsiteX4" fmla="*/ 4235831 w 4514795"/>
              <a:gd name="connsiteY4" fmla="*/ 1335348 h 5124132"/>
              <a:gd name="connsiteX5" fmla="*/ 4136929 w 4514795"/>
              <a:gd name="connsiteY5" fmla="*/ 2153528 h 5124132"/>
              <a:gd name="connsiteX6" fmla="*/ 10175 w 4514795"/>
              <a:gd name="connsiteY6" fmla="*/ 5124132 h 5124132"/>
              <a:gd name="connsiteX0" fmla="*/ 3451 w 4508071"/>
              <a:gd name="connsiteY0" fmla="*/ 5124132 h 5124132"/>
              <a:gd name="connsiteX1" fmla="*/ 9147 w 4508071"/>
              <a:gd name="connsiteY1" fmla="*/ 2768368 h 5124132"/>
              <a:gd name="connsiteX2" fmla="*/ 2273313 w 4508071"/>
              <a:gd name="connsiteY2" fmla="*/ 352407 h 5124132"/>
              <a:gd name="connsiteX3" fmla="*/ 3300701 w 4508071"/>
              <a:gd name="connsiteY3" fmla="*/ 314734 h 5124132"/>
              <a:gd name="connsiteX4" fmla="*/ 4229107 w 4508071"/>
              <a:gd name="connsiteY4" fmla="*/ 1335348 h 5124132"/>
              <a:gd name="connsiteX5" fmla="*/ 4130205 w 4508071"/>
              <a:gd name="connsiteY5" fmla="*/ 2153528 h 5124132"/>
              <a:gd name="connsiteX6" fmla="*/ 3451 w 4508071"/>
              <a:gd name="connsiteY6" fmla="*/ 5124132 h 5124132"/>
              <a:gd name="connsiteX0" fmla="*/ 0 w 4504620"/>
              <a:gd name="connsiteY0" fmla="*/ 5124132 h 5124132"/>
              <a:gd name="connsiteX1" fmla="*/ 5696 w 4504620"/>
              <a:gd name="connsiteY1" fmla="*/ 2768368 h 5124132"/>
              <a:gd name="connsiteX2" fmla="*/ 2269862 w 4504620"/>
              <a:gd name="connsiteY2" fmla="*/ 352407 h 5124132"/>
              <a:gd name="connsiteX3" fmla="*/ 3297250 w 4504620"/>
              <a:gd name="connsiteY3" fmla="*/ 314734 h 5124132"/>
              <a:gd name="connsiteX4" fmla="*/ 4225656 w 4504620"/>
              <a:gd name="connsiteY4" fmla="*/ 1335348 h 5124132"/>
              <a:gd name="connsiteX5" fmla="*/ 4126754 w 4504620"/>
              <a:gd name="connsiteY5" fmla="*/ 2153528 h 5124132"/>
              <a:gd name="connsiteX6" fmla="*/ 0 w 4504620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  <a:gd name="connsiteX0" fmla="*/ 1765 w 4506385"/>
              <a:gd name="connsiteY0" fmla="*/ 5124132 h 5124132"/>
              <a:gd name="connsiteX1" fmla="*/ 7461 w 4506385"/>
              <a:gd name="connsiteY1" fmla="*/ 2768368 h 5124132"/>
              <a:gd name="connsiteX2" fmla="*/ 2271627 w 4506385"/>
              <a:gd name="connsiteY2" fmla="*/ 352407 h 5124132"/>
              <a:gd name="connsiteX3" fmla="*/ 3299015 w 4506385"/>
              <a:gd name="connsiteY3" fmla="*/ 314734 h 5124132"/>
              <a:gd name="connsiteX4" fmla="*/ 4227421 w 4506385"/>
              <a:gd name="connsiteY4" fmla="*/ 1335348 h 5124132"/>
              <a:gd name="connsiteX5" fmla="*/ 4128519 w 4506385"/>
              <a:gd name="connsiteY5" fmla="*/ 2153528 h 5124132"/>
              <a:gd name="connsiteX6" fmla="*/ 1765 w 4506385"/>
              <a:gd name="connsiteY6" fmla="*/ 5124132 h 512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385" h="5124132">
                <a:moveTo>
                  <a:pt x="1765" y="5124132"/>
                </a:moveTo>
                <a:cubicBezTo>
                  <a:pt x="-1401" y="4197072"/>
                  <a:pt x="-768" y="3604268"/>
                  <a:pt x="7461" y="2768368"/>
                </a:cubicBezTo>
                <a:cubicBezTo>
                  <a:pt x="822064" y="1828410"/>
                  <a:pt x="1357146" y="1179572"/>
                  <a:pt x="2271627" y="352407"/>
                </a:cubicBezTo>
                <a:cubicBezTo>
                  <a:pt x="2961288" y="-300619"/>
                  <a:pt x="3109791" y="116725"/>
                  <a:pt x="3299015" y="314734"/>
                </a:cubicBezTo>
                <a:cubicBezTo>
                  <a:pt x="3551063" y="578484"/>
                  <a:pt x="3886425" y="980872"/>
                  <a:pt x="4227421" y="1335348"/>
                </a:cubicBezTo>
                <a:cubicBezTo>
                  <a:pt x="4508906" y="1627960"/>
                  <a:pt x="4719307" y="1882900"/>
                  <a:pt x="4128519" y="2153528"/>
                </a:cubicBezTo>
                <a:cubicBezTo>
                  <a:pt x="2688423" y="2980038"/>
                  <a:pt x="1035438" y="4259599"/>
                  <a:pt x="1765" y="5124132"/>
                </a:cubicBezTo>
                <a:close/>
              </a:path>
            </a:pathLst>
          </a:custGeom>
          <a:solidFill>
            <a:srgbClr val="9DC4E7"/>
          </a:solidFill>
        </p:spPr>
        <p:txBody>
          <a:bodyPr>
            <a:normAutofit/>
          </a:bodyPr>
          <a:lstStyle>
            <a:lvl1pPr marL="0" indent="0">
              <a:buNone/>
              <a:defRPr lang="es-CO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CO"/>
              <a:t>Clic en el icono para agregar imagen</a:t>
            </a:r>
          </a:p>
        </p:txBody>
      </p:sp>
      <p:pic>
        <p:nvPicPr>
          <p:cNvPr id="15" name="Imagen 1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9D894C8-60FD-2672-AC45-CF1704B8B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861" y="5923213"/>
            <a:ext cx="2743200" cy="4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5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Oscuro (opc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EDD0C8-20F9-B84F-A826-06414E0B4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554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5F918-95DA-4F1A-B745-A01634D7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9B2E9-00E9-4887-92EF-D64FD1F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CCOM-FO-001 V2 / 19-Jul-2022 / Clasificada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E1F9D-4641-4E48-9874-1BE6BDA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B78A-D2AA-4EB1-9E00-A5BD42699F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7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A26AFA-1F63-0A84-31F4-5AA6BB136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A89805-F964-E9DF-F202-A708BE5C7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1970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904FF9-79C9-73B8-B847-77BD8CCD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52452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2BF584-9E1C-9075-2348-BF60FD75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DAFF9C-332D-1902-C2D4-C26586E7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96BC83-DDA4-2ED9-6B0C-DF7B9F53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96336-AD50-D195-17F9-98C8C8D5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2144B5-5B46-B980-1EDC-38C9448E89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110F56-83D8-DF7F-4579-B694477081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12" y="365125"/>
            <a:ext cx="1479099" cy="426663"/>
          </a:xfrm>
          <a:prstGeom prst="rect">
            <a:avLst/>
          </a:prstGeom>
        </p:spPr>
      </p:pic>
      <p:sp>
        <p:nvSpPr>
          <p:cNvPr id="11" name="Marcador de pie de página 1">
            <a:extLst>
              <a:ext uri="{FF2B5EF4-FFF2-40B4-BE49-F238E27FC236}">
                <a16:creationId xmlns:a16="http://schemas.microsoft.com/office/drawing/2014/main" id="{8B44E620-A27F-5DA8-94CF-E2D3B22C53F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06286" y="3743392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1332882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C8679-2625-D57F-0E3A-726BCBF0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4CA344-0F10-81EE-2B74-BCECBAAA5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AC034B-18BF-3D6F-9C1A-5177994F9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14D21-3DE2-E140-162B-4C83F77A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531A3-2CE9-E669-4613-E369E1CA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298071-B16A-C7E5-7372-5F6C716B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69340D-4C00-AED0-5833-212651062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22" y="457201"/>
            <a:ext cx="1479099" cy="426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C97E3E-4BF8-781C-48EC-1EBC1C4ED2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644436" y="3310435"/>
            <a:ext cx="6858001" cy="237129"/>
          </a:xfrm>
          <a:prstGeom prst="rect">
            <a:avLst/>
          </a:prstGeom>
        </p:spPr>
      </p:pic>
      <p:sp>
        <p:nvSpPr>
          <p:cNvPr id="13" name="Marcador de pie de página 1">
            <a:extLst>
              <a:ext uri="{FF2B5EF4-FFF2-40B4-BE49-F238E27FC236}">
                <a16:creationId xmlns:a16="http://schemas.microsoft.com/office/drawing/2014/main" id="{747DC5E6-4288-1F77-D54C-EA0520CDAF9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50092" y="5072891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CCOM-FO-001 V20 / 05 -Ago-2024 / Clasificada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B662868-DDAD-C543-F4C9-005F784F36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062" y="1"/>
            <a:ext cx="12216043" cy="6857999"/>
          </a:xfrm>
          <a:prstGeom prst="rect">
            <a:avLst/>
          </a:prstGeom>
        </p:spPr>
      </p:pic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8592D020-42E3-AA2E-4A50-FE2C836D332B}"/>
              </a:ext>
            </a:extLst>
          </p:cNvPr>
          <p:cNvSpPr txBox="1">
            <a:spLocks/>
          </p:cNvSpPr>
          <p:nvPr userDrawn="1"/>
        </p:nvSpPr>
        <p:spPr>
          <a:xfrm>
            <a:off x="-24410" y="0"/>
            <a:ext cx="12216411" cy="315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>
                <a:solidFill>
                  <a:schemeClr val="bg1"/>
                </a:solidFill>
              </a:rPr>
              <a:t>Diapositiva con información de uso interno exclusivamente</a:t>
            </a:r>
          </a:p>
        </p:txBody>
      </p:sp>
    </p:spTree>
    <p:extLst>
      <p:ext uri="{BB962C8B-B14F-4D97-AF65-F5344CB8AC3E}">
        <p14:creationId xmlns:p14="http://schemas.microsoft.com/office/powerpoint/2010/main" val="367008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AB7AB-A152-8176-F67C-76C591572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11C35C-4768-BE9D-EA5C-08CCDF0E99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4831" y="2748"/>
            <a:ext cx="9817169" cy="68552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16ED0E-B3E2-9B5D-5C11-997CD82B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834" y="589446"/>
            <a:ext cx="8236502" cy="131237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10BBCD-D2E3-2E6C-EFA2-550E8BAE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7834" y="1928813"/>
            <a:ext cx="82365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C39DF7-9F6B-AF63-3A4A-7AC09BE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FDEE82-1A48-F411-2D80-63389943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0233DF-6189-C7A4-1B53-FF76B5A0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E4FEE2-AB01-BEFE-9D24-E8D59C9AB3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D312E9-FDDB-1557-A440-3EC53C3BBD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1" y="513628"/>
            <a:ext cx="1577786" cy="455130"/>
          </a:xfrm>
          <a:prstGeom prst="rect">
            <a:avLst/>
          </a:prstGeom>
        </p:spPr>
      </p:pic>
      <p:sp>
        <p:nvSpPr>
          <p:cNvPr id="11" name="Marcador de pie de página 1">
            <a:extLst>
              <a:ext uri="{FF2B5EF4-FFF2-40B4-BE49-F238E27FC236}">
                <a16:creationId xmlns:a16="http://schemas.microsoft.com/office/drawing/2014/main" id="{27494970-27F5-FE7D-2B4A-2E8E70B5201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44977" y="5330795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62884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6D17AAC-E9F0-958C-D4CC-2BBFBA520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A97233-599E-80E4-318C-6CC6C7BE7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748"/>
            <a:ext cx="9817169" cy="68552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A12721-7C15-BEED-DA99-42FA33E6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677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B268A-A059-390D-BD7E-EDF34FACD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5DB823-9AAD-61F2-0CC0-4135DB1C4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2" y="1825625"/>
            <a:ext cx="41148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14DAB5-6015-A9E3-6EB5-54DDDAE9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3F29CE-34AA-DB8A-2056-A141E0DB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3CCBDA-F11C-7B49-9CC3-0B44051C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6D3F25-9AD0-D851-49E2-0F0D1BA495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3310436" y="3310434"/>
            <a:ext cx="6858001" cy="2371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C8A295-4454-8C3A-4DC7-5BB9B646AF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57" y="359879"/>
            <a:ext cx="1938611" cy="559214"/>
          </a:xfrm>
          <a:prstGeom prst="rect">
            <a:avLst/>
          </a:prstGeom>
        </p:spPr>
      </p:pic>
      <p:sp>
        <p:nvSpPr>
          <p:cNvPr id="13" name="Marcador de pie de página 1">
            <a:extLst>
              <a:ext uri="{FF2B5EF4-FFF2-40B4-BE49-F238E27FC236}">
                <a16:creationId xmlns:a16="http://schemas.microsoft.com/office/drawing/2014/main" id="{06C46BE0-A388-5775-9046-F33F37E87B6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589452" y="5284754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53757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F274149-BC96-740A-5946-995DDBFA2778}"/>
              </a:ext>
            </a:extLst>
          </p:cNvPr>
          <p:cNvSpPr/>
          <p:nvPr userDrawn="1"/>
        </p:nvSpPr>
        <p:spPr>
          <a:xfrm>
            <a:off x="1" y="3362"/>
            <a:ext cx="12192000" cy="6858000"/>
          </a:xfrm>
          <a:prstGeom prst="rect">
            <a:avLst/>
          </a:prstGeom>
          <a:solidFill>
            <a:srgbClr val="11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BD9356C-DD99-0937-1773-F1A455E34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FCBF11-3ECF-E877-FDCA-29DDA914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721655" cy="1325563"/>
          </a:xfrm>
        </p:spPr>
        <p:txBody>
          <a:bodyPr/>
          <a:lstStyle>
            <a:lvl1pPr>
              <a:defRPr>
                <a:solidFill>
                  <a:srgbClr val="F0F2F3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7D04D-3EEF-2F4E-D2E0-077E3B8D5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FE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5D1112-48EB-D066-C241-91EF416F5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F0F2F3"/>
                </a:solidFill>
              </a:defRPr>
            </a:lvl1pPr>
            <a:lvl2pPr>
              <a:defRPr>
                <a:solidFill>
                  <a:srgbClr val="F0F2F3"/>
                </a:solidFill>
              </a:defRPr>
            </a:lvl2pPr>
            <a:lvl3pPr>
              <a:defRPr>
                <a:solidFill>
                  <a:srgbClr val="F0F2F3"/>
                </a:solidFill>
              </a:defRPr>
            </a:lvl3pPr>
            <a:lvl4pPr>
              <a:defRPr>
                <a:solidFill>
                  <a:srgbClr val="F0F2F3"/>
                </a:solidFill>
              </a:defRPr>
            </a:lvl4pPr>
            <a:lvl5pPr>
              <a:defRPr>
                <a:solidFill>
                  <a:srgbClr val="F0F2F3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8EC44C-E6A4-BBAB-C68F-B1ABB9E6E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FE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70CF86-A61F-2FF6-A491-846E781EA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F0F2F3"/>
                </a:solidFill>
              </a:defRPr>
            </a:lvl1pPr>
            <a:lvl2pPr>
              <a:defRPr>
                <a:solidFill>
                  <a:srgbClr val="F0F2F3"/>
                </a:solidFill>
              </a:defRPr>
            </a:lvl2pPr>
            <a:lvl3pPr>
              <a:defRPr>
                <a:solidFill>
                  <a:srgbClr val="F0F2F3"/>
                </a:solidFill>
              </a:defRPr>
            </a:lvl3pPr>
            <a:lvl4pPr>
              <a:defRPr>
                <a:solidFill>
                  <a:srgbClr val="F0F2F3"/>
                </a:solidFill>
              </a:defRPr>
            </a:lvl4pPr>
            <a:lvl5pPr>
              <a:defRPr>
                <a:solidFill>
                  <a:srgbClr val="F0F2F3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418754-A518-3494-A20E-B8AC4E60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9C6927-72E3-FBAD-EFC5-E9C05068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34CFA4-2093-92AF-399F-1DD4A450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F244C4-7C30-01DD-D1A4-2F3FBE1857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3EFDE0C-1F4B-CA0A-1EC0-BB05AAF85D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57" y="359879"/>
            <a:ext cx="1938611" cy="559214"/>
          </a:xfrm>
          <a:prstGeom prst="rect">
            <a:avLst/>
          </a:prstGeom>
        </p:spPr>
      </p:pic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473F0D3A-35C6-AED7-B4A9-D6A95E0997C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44977" y="5212776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259327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1F465-034C-64D7-6C03-9FF576C8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190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5E2A41-6F0D-BD0C-3FC0-96B64588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980FD3-7FBB-D30A-B176-76AC8ECD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C7DD0E-5C16-DB90-51B1-81CB64A9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1B56D0-75AA-627D-23A9-2F9BBF241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87" y="365125"/>
            <a:ext cx="1479099" cy="426663"/>
          </a:xfrm>
          <a:prstGeom prst="rect">
            <a:avLst/>
          </a:prstGeom>
        </p:spPr>
      </p:pic>
      <p:sp>
        <p:nvSpPr>
          <p:cNvPr id="10" name="Marcador de pie de página 1">
            <a:extLst>
              <a:ext uri="{FF2B5EF4-FFF2-40B4-BE49-F238E27FC236}">
                <a16:creationId xmlns:a16="http://schemas.microsoft.com/office/drawing/2014/main" id="{25574073-10B5-D3F5-1CEE-49A0D2686E4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527540" y="5282243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29348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63FF421-EBCC-9EAE-5A7E-B20F725CBE53}"/>
              </a:ext>
            </a:extLst>
          </p:cNvPr>
          <p:cNvSpPr/>
          <p:nvPr userDrawn="1"/>
        </p:nvSpPr>
        <p:spPr>
          <a:xfrm>
            <a:off x="1" y="3362"/>
            <a:ext cx="12192000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FD1BB8-663E-4483-DA20-68BEACD9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EE8827-A8BF-2FA1-F468-93550BC1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4AD412-04BD-F09E-CA9D-A3EC0E62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62772D2-33A3-6B9C-BC70-039921973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352" y="352511"/>
            <a:ext cx="1479099" cy="42666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95E1097-6D09-32A5-34B8-635513044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C0012BE6-0C3A-73E7-2096-6F5027211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80" y="352511"/>
            <a:ext cx="7652820" cy="125412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 dirty="0"/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7D99335C-A1BF-FDF7-DB27-91C492DC6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79" y="1745184"/>
            <a:ext cx="7652821" cy="3486056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b="0" i="0" kern="1200" dirty="0">
                <a:solidFill>
                  <a:srgbClr val="112D6A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 dirty="0"/>
          </a:p>
        </p:txBody>
      </p:sp>
      <p:sp>
        <p:nvSpPr>
          <p:cNvPr id="9" name="Marcador de pie de página 1">
            <a:extLst>
              <a:ext uri="{FF2B5EF4-FFF2-40B4-BE49-F238E27FC236}">
                <a16:creationId xmlns:a16="http://schemas.microsoft.com/office/drawing/2014/main" id="{A14C3051-8BE4-93FD-BE96-7C8761E9B35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06285" y="5212777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320681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63FF421-EBCC-9EAE-5A7E-B20F725CBE53}"/>
              </a:ext>
            </a:extLst>
          </p:cNvPr>
          <p:cNvSpPr/>
          <p:nvPr userDrawn="1"/>
        </p:nvSpPr>
        <p:spPr>
          <a:xfrm>
            <a:off x="1" y="3362"/>
            <a:ext cx="12192000" cy="6858000"/>
          </a:xfrm>
          <a:prstGeom prst="rect">
            <a:avLst/>
          </a:prstGeom>
          <a:solidFill>
            <a:srgbClr val="D0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EDBB8C2-5FCD-5F8D-E4DA-127AD349E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8644435" y="3310434"/>
            <a:ext cx="6858001" cy="237129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FD1BB8-663E-4483-DA20-68BEACD9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EE8827-A8BF-2FA1-F468-93550BC1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4AD412-04BD-F09E-CA9D-A3EC0E62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EDD46FB-5AEC-A3B8-F8C7-E43091345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701" y="552912"/>
            <a:ext cx="1479099" cy="426663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336A3BD9-4B86-8C4F-C45B-D00D5EC64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80" y="352511"/>
            <a:ext cx="7652820" cy="125412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 dirty="0"/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121F02AE-E834-CC5D-549C-CD8DE3D14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79" y="1745184"/>
            <a:ext cx="7652821" cy="3486056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b="0" i="0" kern="1200" dirty="0">
                <a:solidFill>
                  <a:srgbClr val="112D6A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 dirty="0"/>
          </a:p>
        </p:txBody>
      </p:sp>
      <p:sp>
        <p:nvSpPr>
          <p:cNvPr id="9" name="Marcador de pie de página 1">
            <a:extLst>
              <a:ext uri="{FF2B5EF4-FFF2-40B4-BE49-F238E27FC236}">
                <a16:creationId xmlns:a16="http://schemas.microsoft.com/office/drawing/2014/main" id="{46179E3B-D295-2212-85E1-7CA40A5D9B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354837" y="5136586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 defTabSz="457200">
              <a:defRPr sz="100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O" sz="1000" kern="12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+mn-cs"/>
              </a:rPr>
              <a:t>CCOM-FO-005 V1 / 05 -Ago-2024 / Pública</a:t>
            </a:r>
          </a:p>
        </p:txBody>
      </p:sp>
    </p:spTree>
    <p:extLst>
      <p:ext uri="{BB962C8B-B14F-4D97-AF65-F5344CB8AC3E}">
        <p14:creationId xmlns:p14="http://schemas.microsoft.com/office/powerpoint/2010/main" val="35223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B7AAE2-155C-E861-F2F8-5767D254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42B333-90BA-0B72-A62B-F5C4D02D6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FDA4E-18EB-DA05-5DB5-3791BA9DB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5D08-20EB-2B47-80AA-3DC66250DF0F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77624-8562-551A-7AA5-228FC70E7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F5354C-489E-7C20-4C8B-BBF19A011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AF04-A809-3645-B59D-CF5310F4F4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04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62" r:id="rId12"/>
    <p:sldLayoutId id="2147483660" r:id="rId13"/>
    <p:sldLayoutId id="2147483658" r:id="rId14"/>
    <p:sldLayoutId id="2147483659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12D6A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CA4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CA4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CA4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CA4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CA4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CO" sz="1000" kern="1200" smtClean="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CO"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CO"/>
              <a:t>CCOM-FO-001 V2 / 19-Jul-2022 / Clasificada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CO" sz="1000" kern="1200" smtClean="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fld id="{80A1B78A-D2AA-4EB1-9E00-A5BD42699FC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55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6"/>
        </a:buBlip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6"/>
        </a:buBlip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6"/>
        </a:buBlip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6"/>
        </a:buBlip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6"/>
        </a:buBlip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project.microsoft.com/findeter.gov.co/es%23/taskgrid?projectId=2fea3635-189e-423b-b433-b22b19c0bea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C5AAACE-3477-491C-2DA4-5F073580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64" r="-2" b="18723"/>
          <a:stretch/>
        </p:blipFill>
        <p:spPr>
          <a:xfrm>
            <a:off x="-24411" y="665986"/>
            <a:ext cx="6761329" cy="4122494"/>
          </a:xfrm>
          <a:custGeom>
            <a:avLst/>
            <a:gdLst>
              <a:gd name="connsiteX0" fmla="*/ 0 w 6311900"/>
              <a:gd name="connsiteY0" fmla="*/ 641627 h 3849688"/>
              <a:gd name="connsiteX1" fmla="*/ 641627 w 6311900"/>
              <a:gd name="connsiteY1" fmla="*/ 0 h 3849688"/>
              <a:gd name="connsiteX2" fmla="*/ 5670273 w 6311900"/>
              <a:gd name="connsiteY2" fmla="*/ 0 h 3849688"/>
              <a:gd name="connsiteX3" fmla="*/ 6311900 w 6311900"/>
              <a:gd name="connsiteY3" fmla="*/ 641627 h 3849688"/>
              <a:gd name="connsiteX4" fmla="*/ 6311900 w 6311900"/>
              <a:gd name="connsiteY4" fmla="*/ 3208061 h 3849688"/>
              <a:gd name="connsiteX5" fmla="*/ 5670273 w 6311900"/>
              <a:gd name="connsiteY5" fmla="*/ 3849688 h 3849688"/>
              <a:gd name="connsiteX6" fmla="*/ 641627 w 6311900"/>
              <a:gd name="connsiteY6" fmla="*/ 3849688 h 3849688"/>
              <a:gd name="connsiteX7" fmla="*/ 0 w 6311900"/>
              <a:gd name="connsiteY7" fmla="*/ 3208061 h 3849688"/>
              <a:gd name="connsiteX8" fmla="*/ 0 w 6311900"/>
              <a:gd name="connsiteY8" fmla="*/ 641627 h 3849688"/>
              <a:gd name="connsiteX0" fmla="*/ 0 w 6311900"/>
              <a:gd name="connsiteY0" fmla="*/ 641627 h 3849688"/>
              <a:gd name="connsiteX1" fmla="*/ 5670273 w 6311900"/>
              <a:gd name="connsiteY1" fmla="*/ 0 h 3849688"/>
              <a:gd name="connsiteX2" fmla="*/ 6311900 w 6311900"/>
              <a:gd name="connsiteY2" fmla="*/ 641627 h 3849688"/>
              <a:gd name="connsiteX3" fmla="*/ 6311900 w 6311900"/>
              <a:gd name="connsiteY3" fmla="*/ 3208061 h 3849688"/>
              <a:gd name="connsiteX4" fmla="*/ 5670273 w 6311900"/>
              <a:gd name="connsiteY4" fmla="*/ 3849688 h 3849688"/>
              <a:gd name="connsiteX5" fmla="*/ 641627 w 6311900"/>
              <a:gd name="connsiteY5" fmla="*/ 3849688 h 3849688"/>
              <a:gd name="connsiteX6" fmla="*/ 0 w 6311900"/>
              <a:gd name="connsiteY6" fmla="*/ 3208061 h 3849688"/>
              <a:gd name="connsiteX7" fmla="*/ 0 w 6311900"/>
              <a:gd name="connsiteY7" fmla="*/ 641627 h 3849688"/>
              <a:gd name="connsiteX0" fmla="*/ 249011 w 6560911"/>
              <a:gd name="connsiteY0" fmla="*/ 641627 h 3849688"/>
              <a:gd name="connsiteX1" fmla="*/ 5919284 w 6560911"/>
              <a:gd name="connsiteY1" fmla="*/ 0 h 3849688"/>
              <a:gd name="connsiteX2" fmla="*/ 6560911 w 6560911"/>
              <a:gd name="connsiteY2" fmla="*/ 641627 h 3849688"/>
              <a:gd name="connsiteX3" fmla="*/ 6560911 w 6560911"/>
              <a:gd name="connsiteY3" fmla="*/ 3208061 h 3849688"/>
              <a:gd name="connsiteX4" fmla="*/ 5919284 w 6560911"/>
              <a:gd name="connsiteY4" fmla="*/ 3849688 h 3849688"/>
              <a:gd name="connsiteX5" fmla="*/ 890638 w 6560911"/>
              <a:gd name="connsiteY5" fmla="*/ 3849688 h 3849688"/>
              <a:gd name="connsiteX6" fmla="*/ 0 w 6560911"/>
              <a:gd name="connsiteY6" fmla="*/ 3301950 h 3849688"/>
              <a:gd name="connsiteX7" fmla="*/ 249011 w 6560911"/>
              <a:gd name="connsiteY7" fmla="*/ 641627 h 3849688"/>
              <a:gd name="connsiteX0" fmla="*/ 0 w 6564993"/>
              <a:gd name="connsiteY0" fmla="*/ 1258031 h 3849688"/>
              <a:gd name="connsiteX1" fmla="*/ 5923366 w 6564993"/>
              <a:gd name="connsiteY1" fmla="*/ 0 h 3849688"/>
              <a:gd name="connsiteX2" fmla="*/ 6564993 w 6564993"/>
              <a:gd name="connsiteY2" fmla="*/ 641627 h 3849688"/>
              <a:gd name="connsiteX3" fmla="*/ 6564993 w 6564993"/>
              <a:gd name="connsiteY3" fmla="*/ 3208061 h 3849688"/>
              <a:gd name="connsiteX4" fmla="*/ 5923366 w 6564993"/>
              <a:gd name="connsiteY4" fmla="*/ 3849688 h 3849688"/>
              <a:gd name="connsiteX5" fmla="*/ 894720 w 6564993"/>
              <a:gd name="connsiteY5" fmla="*/ 3849688 h 3849688"/>
              <a:gd name="connsiteX6" fmla="*/ 4082 w 6564993"/>
              <a:gd name="connsiteY6" fmla="*/ 3301950 h 3849688"/>
              <a:gd name="connsiteX7" fmla="*/ 0 w 6564993"/>
              <a:gd name="connsiteY7" fmla="*/ 1258031 h 3849688"/>
              <a:gd name="connsiteX0" fmla="*/ 0 w 6564993"/>
              <a:gd name="connsiteY0" fmla="*/ 1258031 h 4547049"/>
              <a:gd name="connsiteX1" fmla="*/ 5923366 w 6564993"/>
              <a:gd name="connsiteY1" fmla="*/ 0 h 4547049"/>
              <a:gd name="connsiteX2" fmla="*/ 6564993 w 6564993"/>
              <a:gd name="connsiteY2" fmla="*/ 641627 h 4547049"/>
              <a:gd name="connsiteX3" fmla="*/ 6564993 w 6564993"/>
              <a:gd name="connsiteY3" fmla="*/ 3208061 h 4547049"/>
              <a:gd name="connsiteX4" fmla="*/ 5923366 w 6564993"/>
              <a:gd name="connsiteY4" fmla="*/ 3849688 h 4547049"/>
              <a:gd name="connsiteX5" fmla="*/ 894720 w 6564993"/>
              <a:gd name="connsiteY5" fmla="*/ 3849688 h 4547049"/>
              <a:gd name="connsiteX6" fmla="*/ 8164 w 6564993"/>
              <a:gd name="connsiteY6" fmla="*/ 4469443 h 4547049"/>
              <a:gd name="connsiteX7" fmla="*/ 0 w 6564993"/>
              <a:gd name="connsiteY7" fmla="*/ 1258031 h 4547049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5923366 w 6564993"/>
              <a:gd name="connsiteY4" fmla="*/ 3849688 h 4469443"/>
              <a:gd name="connsiteX5" fmla="*/ 894720 w 6564993"/>
              <a:gd name="connsiteY5" fmla="*/ 3849688 h 4469443"/>
              <a:gd name="connsiteX6" fmla="*/ 8164 w 6564993"/>
              <a:gd name="connsiteY6" fmla="*/ 4469443 h 4469443"/>
              <a:gd name="connsiteX7" fmla="*/ 0 w 6564993"/>
              <a:gd name="connsiteY7" fmla="*/ 1258031 h 4469443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5923366 w 6564993"/>
              <a:gd name="connsiteY4" fmla="*/ 3849688 h 4469443"/>
              <a:gd name="connsiteX5" fmla="*/ 8164 w 6564993"/>
              <a:gd name="connsiteY5" fmla="*/ 4469443 h 4469443"/>
              <a:gd name="connsiteX6" fmla="*/ 0 w 6564993"/>
              <a:gd name="connsiteY6" fmla="*/ 1258031 h 4469443"/>
              <a:gd name="connsiteX0" fmla="*/ 0 w 6564993"/>
              <a:gd name="connsiteY0" fmla="*/ 1258031 h 4469443"/>
              <a:gd name="connsiteX1" fmla="*/ 5923366 w 6564993"/>
              <a:gd name="connsiteY1" fmla="*/ 0 h 4469443"/>
              <a:gd name="connsiteX2" fmla="*/ 6564993 w 6564993"/>
              <a:gd name="connsiteY2" fmla="*/ 641627 h 4469443"/>
              <a:gd name="connsiteX3" fmla="*/ 6564993 w 6564993"/>
              <a:gd name="connsiteY3" fmla="*/ 3208061 h 4469443"/>
              <a:gd name="connsiteX4" fmla="*/ 6143802 w 6564993"/>
              <a:gd name="connsiteY4" fmla="*/ 4078288 h 4469443"/>
              <a:gd name="connsiteX5" fmla="*/ 8164 w 6564993"/>
              <a:gd name="connsiteY5" fmla="*/ 4469443 h 4469443"/>
              <a:gd name="connsiteX6" fmla="*/ 0 w 6564993"/>
              <a:gd name="connsiteY6" fmla="*/ 1258031 h 4469443"/>
              <a:gd name="connsiteX0" fmla="*/ 0 w 6760936"/>
              <a:gd name="connsiteY0" fmla="*/ 1258031 h 4469443"/>
              <a:gd name="connsiteX1" fmla="*/ 5923366 w 6760936"/>
              <a:gd name="connsiteY1" fmla="*/ 0 h 4469443"/>
              <a:gd name="connsiteX2" fmla="*/ 6564993 w 6760936"/>
              <a:gd name="connsiteY2" fmla="*/ 641627 h 4469443"/>
              <a:gd name="connsiteX3" fmla="*/ 6760936 w 6760936"/>
              <a:gd name="connsiteY3" fmla="*/ 3412168 h 4469443"/>
              <a:gd name="connsiteX4" fmla="*/ 6143802 w 6760936"/>
              <a:gd name="connsiteY4" fmla="*/ 4078288 h 4469443"/>
              <a:gd name="connsiteX5" fmla="*/ 8164 w 6760936"/>
              <a:gd name="connsiteY5" fmla="*/ 4469443 h 4469443"/>
              <a:gd name="connsiteX6" fmla="*/ 0 w 6760936"/>
              <a:gd name="connsiteY6" fmla="*/ 1258031 h 4469443"/>
              <a:gd name="connsiteX0" fmla="*/ 0 w 6760936"/>
              <a:gd name="connsiteY0" fmla="*/ 1258031 h 4469443"/>
              <a:gd name="connsiteX1" fmla="*/ 5923366 w 6760936"/>
              <a:gd name="connsiteY1" fmla="*/ 0 h 4469443"/>
              <a:gd name="connsiteX2" fmla="*/ 6564993 w 6760936"/>
              <a:gd name="connsiteY2" fmla="*/ 641627 h 4469443"/>
              <a:gd name="connsiteX3" fmla="*/ 6760936 w 6760936"/>
              <a:gd name="connsiteY3" fmla="*/ 3412168 h 4469443"/>
              <a:gd name="connsiteX4" fmla="*/ 6143802 w 6760936"/>
              <a:gd name="connsiteY4" fmla="*/ 4078288 h 4469443"/>
              <a:gd name="connsiteX5" fmla="*/ 8164 w 6760936"/>
              <a:gd name="connsiteY5" fmla="*/ 4469443 h 4469443"/>
              <a:gd name="connsiteX6" fmla="*/ 0 w 6760936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64993 w 6761329"/>
              <a:gd name="connsiteY2" fmla="*/ 641627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1258031 h 4469443"/>
              <a:gd name="connsiteX1" fmla="*/ 5923366 w 6761329"/>
              <a:gd name="connsiteY1" fmla="*/ 0 h 4469443"/>
              <a:gd name="connsiteX2" fmla="*/ 6528254 w 6761329"/>
              <a:gd name="connsiteY2" fmla="*/ 992691 h 4469443"/>
              <a:gd name="connsiteX3" fmla="*/ 6760936 w 6761329"/>
              <a:gd name="connsiteY3" fmla="*/ 3412168 h 4469443"/>
              <a:gd name="connsiteX4" fmla="*/ 6143802 w 6761329"/>
              <a:gd name="connsiteY4" fmla="*/ 4078288 h 4469443"/>
              <a:gd name="connsiteX5" fmla="*/ 8164 w 6761329"/>
              <a:gd name="connsiteY5" fmla="*/ 4469443 h 4469443"/>
              <a:gd name="connsiteX6" fmla="*/ 0 w 6761329"/>
              <a:gd name="connsiteY6" fmla="*/ 1258031 h 4469443"/>
              <a:gd name="connsiteX0" fmla="*/ 0 w 6761329"/>
              <a:gd name="connsiteY0" fmla="*/ 902884 h 4114296"/>
              <a:gd name="connsiteX1" fmla="*/ 5768244 w 6761329"/>
              <a:gd name="connsiteY1" fmla="*/ 0 h 4114296"/>
              <a:gd name="connsiteX2" fmla="*/ 6528254 w 6761329"/>
              <a:gd name="connsiteY2" fmla="*/ 637544 h 4114296"/>
              <a:gd name="connsiteX3" fmla="*/ 6760936 w 6761329"/>
              <a:gd name="connsiteY3" fmla="*/ 3057021 h 4114296"/>
              <a:gd name="connsiteX4" fmla="*/ 6143802 w 6761329"/>
              <a:gd name="connsiteY4" fmla="*/ 3723141 h 4114296"/>
              <a:gd name="connsiteX5" fmla="*/ 8164 w 6761329"/>
              <a:gd name="connsiteY5" fmla="*/ 4114296 h 4114296"/>
              <a:gd name="connsiteX6" fmla="*/ 0 w 6761329"/>
              <a:gd name="connsiteY6" fmla="*/ 902884 h 4114296"/>
              <a:gd name="connsiteX0" fmla="*/ 0 w 6761329"/>
              <a:gd name="connsiteY0" fmla="*/ 907017 h 4118429"/>
              <a:gd name="connsiteX1" fmla="*/ 5768244 w 6761329"/>
              <a:gd name="connsiteY1" fmla="*/ 4133 h 4118429"/>
              <a:gd name="connsiteX2" fmla="*/ 6528254 w 6761329"/>
              <a:gd name="connsiteY2" fmla="*/ 641677 h 4118429"/>
              <a:gd name="connsiteX3" fmla="*/ 6760936 w 6761329"/>
              <a:gd name="connsiteY3" fmla="*/ 3061154 h 4118429"/>
              <a:gd name="connsiteX4" fmla="*/ 6143802 w 6761329"/>
              <a:gd name="connsiteY4" fmla="*/ 3727274 h 4118429"/>
              <a:gd name="connsiteX5" fmla="*/ 8164 w 6761329"/>
              <a:gd name="connsiteY5" fmla="*/ 4118429 h 4118429"/>
              <a:gd name="connsiteX6" fmla="*/ 0 w 6761329"/>
              <a:gd name="connsiteY6" fmla="*/ 907017 h 4118429"/>
              <a:gd name="connsiteX0" fmla="*/ 0 w 6761329"/>
              <a:gd name="connsiteY0" fmla="*/ 907017 h 4118429"/>
              <a:gd name="connsiteX1" fmla="*/ 5768244 w 6761329"/>
              <a:gd name="connsiteY1" fmla="*/ 4133 h 4118429"/>
              <a:gd name="connsiteX2" fmla="*/ 6528254 w 6761329"/>
              <a:gd name="connsiteY2" fmla="*/ 641677 h 4118429"/>
              <a:gd name="connsiteX3" fmla="*/ 6760936 w 6761329"/>
              <a:gd name="connsiteY3" fmla="*/ 3061154 h 4118429"/>
              <a:gd name="connsiteX4" fmla="*/ 6143802 w 6761329"/>
              <a:gd name="connsiteY4" fmla="*/ 3727274 h 4118429"/>
              <a:gd name="connsiteX5" fmla="*/ 8164 w 6761329"/>
              <a:gd name="connsiteY5" fmla="*/ 4118429 h 4118429"/>
              <a:gd name="connsiteX6" fmla="*/ 0 w 6761329"/>
              <a:gd name="connsiteY6" fmla="*/ 907017 h 4118429"/>
              <a:gd name="connsiteX0" fmla="*/ 0 w 6761329"/>
              <a:gd name="connsiteY0" fmla="*/ 904254 h 4115666"/>
              <a:gd name="connsiteX1" fmla="*/ 5768244 w 6761329"/>
              <a:gd name="connsiteY1" fmla="*/ 1370 h 4115666"/>
              <a:gd name="connsiteX2" fmla="*/ 6528254 w 6761329"/>
              <a:gd name="connsiteY2" fmla="*/ 638914 h 4115666"/>
              <a:gd name="connsiteX3" fmla="*/ 6760936 w 6761329"/>
              <a:gd name="connsiteY3" fmla="*/ 3058391 h 4115666"/>
              <a:gd name="connsiteX4" fmla="*/ 6143802 w 6761329"/>
              <a:gd name="connsiteY4" fmla="*/ 3724511 h 4115666"/>
              <a:gd name="connsiteX5" fmla="*/ 8164 w 6761329"/>
              <a:gd name="connsiteY5" fmla="*/ 4115666 h 4115666"/>
              <a:gd name="connsiteX6" fmla="*/ 0 w 6761329"/>
              <a:gd name="connsiteY6" fmla="*/ 904254 h 4115666"/>
              <a:gd name="connsiteX0" fmla="*/ 0 w 6761329"/>
              <a:gd name="connsiteY0" fmla="*/ 903252 h 4114664"/>
              <a:gd name="connsiteX1" fmla="*/ 5768244 w 6761329"/>
              <a:gd name="connsiteY1" fmla="*/ 368 h 4114664"/>
              <a:gd name="connsiteX2" fmla="*/ 6528254 w 6761329"/>
              <a:gd name="connsiteY2" fmla="*/ 637912 h 4114664"/>
              <a:gd name="connsiteX3" fmla="*/ 6760936 w 6761329"/>
              <a:gd name="connsiteY3" fmla="*/ 3057389 h 4114664"/>
              <a:gd name="connsiteX4" fmla="*/ 6143802 w 6761329"/>
              <a:gd name="connsiteY4" fmla="*/ 3723509 h 4114664"/>
              <a:gd name="connsiteX5" fmla="*/ 8164 w 6761329"/>
              <a:gd name="connsiteY5" fmla="*/ 4114664 h 4114664"/>
              <a:gd name="connsiteX6" fmla="*/ 0 w 6761329"/>
              <a:gd name="connsiteY6" fmla="*/ 903252 h 4114664"/>
              <a:gd name="connsiteX0" fmla="*/ 0 w 6761329"/>
              <a:gd name="connsiteY0" fmla="*/ 904706 h 4116118"/>
              <a:gd name="connsiteX1" fmla="*/ 5768244 w 6761329"/>
              <a:gd name="connsiteY1" fmla="*/ 1822 h 4116118"/>
              <a:gd name="connsiteX2" fmla="*/ 6528254 w 6761329"/>
              <a:gd name="connsiteY2" fmla="*/ 639366 h 4116118"/>
              <a:gd name="connsiteX3" fmla="*/ 6760936 w 6761329"/>
              <a:gd name="connsiteY3" fmla="*/ 3058843 h 4116118"/>
              <a:gd name="connsiteX4" fmla="*/ 6143802 w 6761329"/>
              <a:gd name="connsiteY4" fmla="*/ 3724963 h 4116118"/>
              <a:gd name="connsiteX5" fmla="*/ 8164 w 6761329"/>
              <a:gd name="connsiteY5" fmla="*/ 4116118 h 4116118"/>
              <a:gd name="connsiteX6" fmla="*/ 0 w 6761329"/>
              <a:gd name="connsiteY6" fmla="*/ 904706 h 4116118"/>
              <a:gd name="connsiteX0" fmla="*/ 0 w 6761329"/>
              <a:gd name="connsiteY0" fmla="*/ 965660 h 4177072"/>
              <a:gd name="connsiteX1" fmla="*/ 5927448 w 6761329"/>
              <a:gd name="connsiteY1" fmla="*/ 1544 h 4177072"/>
              <a:gd name="connsiteX2" fmla="*/ 6528254 w 6761329"/>
              <a:gd name="connsiteY2" fmla="*/ 700320 h 4177072"/>
              <a:gd name="connsiteX3" fmla="*/ 6760936 w 6761329"/>
              <a:gd name="connsiteY3" fmla="*/ 3119797 h 4177072"/>
              <a:gd name="connsiteX4" fmla="*/ 6143802 w 6761329"/>
              <a:gd name="connsiteY4" fmla="*/ 3785917 h 4177072"/>
              <a:gd name="connsiteX5" fmla="*/ 8164 w 6761329"/>
              <a:gd name="connsiteY5" fmla="*/ 4177072 h 4177072"/>
              <a:gd name="connsiteX6" fmla="*/ 0 w 6761329"/>
              <a:gd name="connsiteY6" fmla="*/ 965660 h 4177072"/>
              <a:gd name="connsiteX0" fmla="*/ 0 w 6761329"/>
              <a:gd name="connsiteY0" fmla="*/ 908767 h 4120179"/>
              <a:gd name="connsiteX1" fmla="*/ 5886626 w 6761329"/>
              <a:gd name="connsiteY1" fmla="*/ 1801 h 4120179"/>
              <a:gd name="connsiteX2" fmla="*/ 6528254 w 6761329"/>
              <a:gd name="connsiteY2" fmla="*/ 643427 h 4120179"/>
              <a:gd name="connsiteX3" fmla="*/ 6760936 w 6761329"/>
              <a:gd name="connsiteY3" fmla="*/ 3062904 h 4120179"/>
              <a:gd name="connsiteX4" fmla="*/ 6143802 w 6761329"/>
              <a:gd name="connsiteY4" fmla="*/ 3729024 h 4120179"/>
              <a:gd name="connsiteX5" fmla="*/ 8164 w 6761329"/>
              <a:gd name="connsiteY5" fmla="*/ 4120179 h 4120179"/>
              <a:gd name="connsiteX6" fmla="*/ 0 w 6761329"/>
              <a:gd name="connsiteY6" fmla="*/ 908767 h 4120179"/>
              <a:gd name="connsiteX0" fmla="*/ 0 w 6761329"/>
              <a:gd name="connsiteY0" fmla="*/ 907009 h 4118421"/>
              <a:gd name="connsiteX1" fmla="*/ 5886626 w 6761329"/>
              <a:gd name="connsiteY1" fmla="*/ 43 h 4118421"/>
              <a:gd name="connsiteX2" fmla="*/ 6528254 w 6761329"/>
              <a:gd name="connsiteY2" fmla="*/ 641669 h 4118421"/>
              <a:gd name="connsiteX3" fmla="*/ 6760936 w 6761329"/>
              <a:gd name="connsiteY3" fmla="*/ 3061146 h 4118421"/>
              <a:gd name="connsiteX4" fmla="*/ 6143802 w 6761329"/>
              <a:gd name="connsiteY4" fmla="*/ 3727266 h 4118421"/>
              <a:gd name="connsiteX5" fmla="*/ 8164 w 6761329"/>
              <a:gd name="connsiteY5" fmla="*/ 4118421 h 4118421"/>
              <a:gd name="connsiteX6" fmla="*/ 0 w 6761329"/>
              <a:gd name="connsiteY6" fmla="*/ 907009 h 4118421"/>
              <a:gd name="connsiteX0" fmla="*/ 0 w 6761329"/>
              <a:gd name="connsiteY0" fmla="*/ 908072 h 4119484"/>
              <a:gd name="connsiteX1" fmla="*/ 5886626 w 6761329"/>
              <a:gd name="connsiteY1" fmla="*/ 1106 h 4119484"/>
              <a:gd name="connsiteX2" fmla="*/ 6528254 w 6761329"/>
              <a:gd name="connsiteY2" fmla="*/ 642732 h 4119484"/>
              <a:gd name="connsiteX3" fmla="*/ 6760936 w 6761329"/>
              <a:gd name="connsiteY3" fmla="*/ 3062209 h 4119484"/>
              <a:gd name="connsiteX4" fmla="*/ 6143802 w 6761329"/>
              <a:gd name="connsiteY4" fmla="*/ 3728329 h 4119484"/>
              <a:gd name="connsiteX5" fmla="*/ 8164 w 6761329"/>
              <a:gd name="connsiteY5" fmla="*/ 4119484 h 4119484"/>
              <a:gd name="connsiteX6" fmla="*/ 0 w 6761329"/>
              <a:gd name="connsiteY6" fmla="*/ 908072 h 4119484"/>
              <a:gd name="connsiteX0" fmla="*/ 0 w 6761329"/>
              <a:gd name="connsiteY0" fmla="*/ 924359 h 4135771"/>
              <a:gd name="connsiteX1" fmla="*/ 5902955 w 6761329"/>
              <a:gd name="connsiteY1" fmla="*/ 1064 h 4135771"/>
              <a:gd name="connsiteX2" fmla="*/ 6528254 w 6761329"/>
              <a:gd name="connsiteY2" fmla="*/ 659019 h 4135771"/>
              <a:gd name="connsiteX3" fmla="*/ 6760936 w 6761329"/>
              <a:gd name="connsiteY3" fmla="*/ 3078496 h 4135771"/>
              <a:gd name="connsiteX4" fmla="*/ 6143802 w 6761329"/>
              <a:gd name="connsiteY4" fmla="*/ 3744616 h 4135771"/>
              <a:gd name="connsiteX5" fmla="*/ 8164 w 6761329"/>
              <a:gd name="connsiteY5" fmla="*/ 4135771 h 4135771"/>
              <a:gd name="connsiteX6" fmla="*/ 0 w 6761329"/>
              <a:gd name="connsiteY6" fmla="*/ 924359 h 4135771"/>
              <a:gd name="connsiteX0" fmla="*/ 0 w 6761329"/>
              <a:gd name="connsiteY0" fmla="*/ 923328 h 4134740"/>
              <a:gd name="connsiteX1" fmla="*/ 5902955 w 6761329"/>
              <a:gd name="connsiteY1" fmla="*/ 33 h 4134740"/>
              <a:gd name="connsiteX2" fmla="*/ 6528254 w 6761329"/>
              <a:gd name="connsiteY2" fmla="*/ 657988 h 4134740"/>
              <a:gd name="connsiteX3" fmla="*/ 6760936 w 6761329"/>
              <a:gd name="connsiteY3" fmla="*/ 3077465 h 4134740"/>
              <a:gd name="connsiteX4" fmla="*/ 6143802 w 6761329"/>
              <a:gd name="connsiteY4" fmla="*/ 3743585 h 4134740"/>
              <a:gd name="connsiteX5" fmla="*/ 8164 w 6761329"/>
              <a:gd name="connsiteY5" fmla="*/ 4134740 h 4134740"/>
              <a:gd name="connsiteX6" fmla="*/ 0 w 6761329"/>
              <a:gd name="connsiteY6" fmla="*/ 923328 h 4134740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  <a:gd name="connsiteX0" fmla="*/ 0 w 6761617"/>
              <a:gd name="connsiteY0" fmla="*/ 911082 h 4122494"/>
              <a:gd name="connsiteX1" fmla="*/ 5874380 w 6761617"/>
              <a:gd name="connsiteY1" fmla="*/ 34 h 4122494"/>
              <a:gd name="connsiteX2" fmla="*/ 6528254 w 6761617"/>
              <a:gd name="connsiteY2" fmla="*/ 645742 h 4122494"/>
              <a:gd name="connsiteX3" fmla="*/ 6760936 w 6761617"/>
              <a:gd name="connsiteY3" fmla="*/ 3065219 h 4122494"/>
              <a:gd name="connsiteX4" fmla="*/ 6143802 w 6761617"/>
              <a:gd name="connsiteY4" fmla="*/ 3731339 h 4122494"/>
              <a:gd name="connsiteX5" fmla="*/ 8164 w 6761617"/>
              <a:gd name="connsiteY5" fmla="*/ 4122494 h 4122494"/>
              <a:gd name="connsiteX6" fmla="*/ 0 w 6761617"/>
              <a:gd name="connsiteY6" fmla="*/ 911082 h 4122494"/>
              <a:gd name="connsiteX0" fmla="*/ 0 w 6867181"/>
              <a:gd name="connsiteY0" fmla="*/ 911082 h 4122494"/>
              <a:gd name="connsiteX1" fmla="*/ 5874380 w 6867181"/>
              <a:gd name="connsiteY1" fmla="*/ 34 h 4122494"/>
              <a:gd name="connsiteX2" fmla="*/ 6528254 w 6867181"/>
              <a:gd name="connsiteY2" fmla="*/ 645742 h 4122494"/>
              <a:gd name="connsiteX3" fmla="*/ 6760936 w 6867181"/>
              <a:gd name="connsiteY3" fmla="*/ 3065219 h 4122494"/>
              <a:gd name="connsiteX4" fmla="*/ 6143802 w 6867181"/>
              <a:gd name="connsiteY4" fmla="*/ 3731339 h 4122494"/>
              <a:gd name="connsiteX5" fmla="*/ 8164 w 6867181"/>
              <a:gd name="connsiteY5" fmla="*/ 4122494 h 4122494"/>
              <a:gd name="connsiteX6" fmla="*/ 0 w 6867181"/>
              <a:gd name="connsiteY6" fmla="*/ 911082 h 4122494"/>
              <a:gd name="connsiteX0" fmla="*/ 0 w 6760936"/>
              <a:gd name="connsiteY0" fmla="*/ 911082 h 4122494"/>
              <a:gd name="connsiteX1" fmla="*/ 5874380 w 6760936"/>
              <a:gd name="connsiteY1" fmla="*/ 34 h 4122494"/>
              <a:gd name="connsiteX2" fmla="*/ 6528254 w 6760936"/>
              <a:gd name="connsiteY2" fmla="*/ 645742 h 4122494"/>
              <a:gd name="connsiteX3" fmla="*/ 6760936 w 6760936"/>
              <a:gd name="connsiteY3" fmla="*/ 3065219 h 4122494"/>
              <a:gd name="connsiteX4" fmla="*/ 6143802 w 6760936"/>
              <a:gd name="connsiteY4" fmla="*/ 3731339 h 4122494"/>
              <a:gd name="connsiteX5" fmla="*/ 8164 w 6760936"/>
              <a:gd name="connsiteY5" fmla="*/ 4122494 h 4122494"/>
              <a:gd name="connsiteX6" fmla="*/ 0 w 6760936"/>
              <a:gd name="connsiteY6" fmla="*/ 911082 h 4122494"/>
              <a:gd name="connsiteX0" fmla="*/ 0 w 6761329"/>
              <a:gd name="connsiteY0" fmla="*/ 911082 h 4122494"/>
              <a:gd name="connsiteX1" fmla="*/ 5874380 w 6761329"/>
              <a:gd name="connsiteY1" fmla="*/ 34 h 4122494"/>
              <a:gd name="connsiteX2" fmla="*/ 6528254 w 6761329"/>
              <a:gd name="connsiteY2" fmla="*/ 645742 h 4122494"/>
              <a:gd name="connsiteX3" fmla="*/ 6760936 w 6761329"/>
              <a:gd name="connsiteY3" fmla="*/ 3065219 h 4122494"/>
              <a:gd name="connsiteX4" fmla="*/ 6143802 w 6761329"/>
              <a:gd name="connsiteY4" fmla="*/ 3731339 h 4122494"/>
              <a:gd name="connsiteX5" fmla="*/ 8164 w 6761329"/>
              <a:gd name="connsiteY5" fmla="*/ 4122494 h 4122494"/>
              <a:gd name="connsiteX6" fmla="*/ 0 w 6761329"/>
              <a:gd name="connsiteY6" fmla="*/ 911082 h 412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1329" h="4122494">
                <a:moveTo>
                  <a:pt x="0" y="911082"/>
                </a:moveTo>
                <a:cubicBezTo>
                  <a:pt x="1904349" y="364159"/>
                  <a:pt x="5458788" y="-4049"/>
                  <a:pt x="5874380" y="34"/>
                </a:cubicBezTo>
                <a:cubicBezTo>
                  <a:pt x="6289972" y="4117"/>
                  <a:pt x="6483350" y="299545"/>
                  <a:pt x="6528254" y="645742"/>
                </a:cubicBezTo>
                <a:cubicBezTo>
                  <a:pt x="6573158" y="991939"/>
                  <a:pt x="6748689" y="2661873"/>
                  <a:pt x="6760936" y="3065219"/>
                </a:cubicBezTo>
                <a:cubicBezTo>
                  <a:pt x="6773183" y="3468565"/>
                  <a:pt x="6498163" y="3731339"/>
                  <a:pt x="6143802" y="3731339"/>
                </a:cubicBezTo>
                <a:cubicBezTo>
                  <a:pt x="3976124" y="3800492"/>
                  <a:pt x="2257484" y="3836988"/>
                  <a:pt x="8164" y="4122494"/>
                </a:cubicBezTo>
                <a:cubicBezTo>
                  <a:pt x="6803" y="3441188"/>
                  <a:pt x="1361" y="1592388"/>
                  <a:pt x="0" y="911082"/>
                </a:cubicBezTo>
                <a:close/>
              </a:path>
            </a:pathLst>
          </a:custGeom>
          <a:noFill/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EDA12D4-AB01-9410-F90F-355019FD3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9491" y="3112129"/>
            <a:ext cx="3934120" cy="633742"/>
          </a:xfrm>
        </p:spPr>
        <p:txBody>
          <a:bodyPr anchor="b">
            <a:normAutofit fontScale="90000"/>
          </a:bodyPr>
          <a:lstStyle/>
          <a:p>
            <a:r>
              <a:rPr lang="es-ES_tradnl" sz="2800" dirty="0"/>
              <a:t>Plan Estratégico seguimiento IV trimestre 2025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82608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BD35-C522-D197-9009-B6E31AF95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EB223B64-5B0D-D100-D880-093DF20C55F1}"/>
              </a:ext>
            </a:extLst>
          </p:cNvPr>
          <p:cNvGraphicFramePr>
            <a:graphicFrameLocks noGrp="1"/>
          </p:cNvGraphicFramePr>
          <p:nvPr/>
        </p:nvGraphicFramePr>
        <p:xfrm>
          <a:off x="384318" y="5331826"/>
          <a:ext cx="8038419" cy="9778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09605">
                  <a:extLst>
                    <a:ext uri="{9D8B030D-6E8A-4147-A177-3AD203B41FA5}">
                      <a16:colId xmlns:a16="http://schemas.microsoft.com/office/drawing/2014/main" val="2373551197"/>
                    </a:ext>
                  </a:extLst>
                </a:gridCol>
                <a:gridCol w="1753310">
                  <a:extLst>
                    <a:ext uri="{9D8B030D-6E8A-4147-A177-3AD203B41FA5}">
                      <a16:colId xmlns:a16="http://schemas.microsoft.com/office/drawing/2014/main" val="1475612491"/>
                    </a:ext>
                  </a:extLst>
                </a:gridCol>
                <a:gridCol w="1740043">
                  <a:extLst>
                    <a:ext uri="{9D8B030D-6E8A-4147-A177-3AD203B41FA5}">
                      <a16:colId xmlns:a16="http://schemas.microsoft.com/office/drawing/2014/main" val="3331034128"/>
                    </a:ext>
                  </a:extLst>
                </a:gridCol>
                <a:gridCol w="2535461">
                  <a:extLst>
                    <a:ext uri="{9D8B030D-6E8A-4147-A177-3AD203B41FA5}">
                      <a16:colId xmlns:a16="http://schemas.microsoft.com/office/drawing/2014/main" val="242765213"/>
                    </a:ext>
                  </a:extLst>
                </a:gridCol>
              </a:tblGrid>
              <a:tr h="977831">
                <a:tc>
                  <a:txBody>
                    <a:bodyPr/>
                    <a:lstStyle/>
                    <a:p>
                      <a:pPr algn="r"/>
                      <a:endParaRPr lang="es-CO" sz="1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1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1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1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14882"/>
                  </a:ext>
                </a:extLst>
              </a:tr>
            </a:tbl>
          </a:graphicData>
        </a:graphic>
      </p:graphicFrame>
      <p:sp>
        <p:nvSpPr>
          <p:cNvPr id="20" name="TextBox 40">
            <a:extLst>
              <a:ext uri="{FF2B5EF4-FFF2-40B4-BE49-F238E27FC236}">
                <a16:creationId xmlns:a16="http://schemas.microsoft.com/office/drawing/2014/main" id="{4C9CB931-E044-CCF8-D262-322971FB3774}"/>
              </a:ext>
            </a:extLst>
          </p:cNvPr>
          <p:cNvSpPr txBox="1"/>
          <p:nvPr/>
        </p:nvSpPr>
        <p:spPr>
          <a:xfrm>
            <a:off x="275681" y="275127"/>
            <a:ext cx="993439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1">
                <a:ln>
                  <a:noFill/>
                </a:ln>
                <a:solidFill>
                  <a:srgbClr val="112D6A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Tablero de control diciembre 2025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BFC6F1E-5836-4483-2919-7BEA36694F9F}"/>
              </a:ext>
            </a:extLst>
          </p:cNvPr>
          <p:cNvSpPr txBox="1"/>
          <p:nvPr/>
        </p:nvSpPr>
        <p:spPr>
          <a:xfrm>
            <a:off x="971477" y="1458513"/>
            <a:ext cx="913708" cy="63094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188%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7,57% R</a:t>
            </a:r>
            <a:r>
              <a:rPr kumimoji="0" lang="es-CO" sz="10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4,03% M 1T</a:t>
            </a:r>
            <a:endParaRPr kumimoji="0" lang="es-CO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E15EA5A2-F3A0-F6D9-47EB-65A3167D6BD1}"/>
              </a:ext>
            </a:extLst>
          </p:cNvPr>
          <p:cNvGraphicFramePr>
            <a:graphicFrameLocks noGrp="1"/>
          </p:cNvGraphicFramePr>
          <p:nvPr/>
        </p:nvGraphicFramePr>
        <p:xfrm>
          <a:off x="384317" y="1279283"/>
          <a:ext cx="8043857" cy="35789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4717">
                  <a:extLst>
                    <a:ext uri="{9D8B030D-6E8A-4147-A177-3AD203B41FA5}">
                      <a16:colId xmlns:a16="http://schemas.microsoft.com/office/drawing/2014/main" val="2373551197"/>
                    </a:ext>
                  </a:extLst>
                </a:gridCol>
                <a:gridCol w="4019140">
                  <a:extLst>
                    <a:ext uri="{9D8B030D-6E8A-4147-A177-3AD203B41FA5}">
                      <a16:colId xmlns:a16="http://schemas.microsoft.com/office/drawing/2014/main" val="1475612491"/>
                    </a:ext>
                  </a:extLst>
                </a:gridCol>
              </a:tblGrid>
              <a:tr h="2587916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000" b="1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14882"/>
                  </a:ext>
                </a:extLst>
              </a:tr>
              <a:tr h="99099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1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01440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9426FA69-0DF0-5865-B6DB-B5B17F7BB086}"/>
              </a:ext>
            </a:extLst>
          </p:cNvPr>
          <p:cNvGraphicFramePr>
            <a:graphicFrameLocks noGrp="1"/>
          </p:cNvGraphicFramePr>
          <p:nvPr/>
        </p:nvGraphicFramePr>
        <p:xfrm>
          <a:off x="8580068" y="1326806"/>
          <a:ext cx="3339842" cy="13327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69921">
                  <a:extLst>
                    <a:ext uri="{9D8B030D-6E8A-4147-A177-3AD203B41FA5}">
                      <a16:colId xmlns:a16="http://schemas.microsoft.com/office/drawing/2014/main" val="2373551197"/>
                    </a:ext>
                  </a:extLst>
                </a:gridCol>
                <a:gridCol w="1669921">
                  <a:extLst>
                    <a:ext uri="{9D8B030D-6E8A-4147-A177-3AD203B41FA5}">
                      <a16:colId xmlns:a16="http://schemas.microsoft.com/office/drawing/2014/main" val="3272903156"/>
                    </a:ext>
                  </a:extLst>
                </a:gridCol>
              </a:tblGrid>
              <a:tr h="1332707">
                <a:tc>
                  <a:txBody>
                    <a:bodyPr/>
                    <a:lstStyle/>
                    <a:p>
                      <a:pPr algn="r"/>
                      <a:endParaRPr lang="es-CO" sz="1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1488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85160BB-0F61-B012-FDCE-B5124CAADA9E}"/>
              </a:ext>
            </a:extLst>
          </p:cNvPr>
          <p:cNvGraphicFramePr>
            <a:graphicFrameLocks noGrp="1"/>
          </p:cNvGraphicFramePr>
          <p:nvPr/>
        </p:nvGraphicFramePr>
        <p:xfrm>
          <a:off x="8582515" y="3379217"/>
          <a:ext cx="3301840" cy="14789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01840">
                  <a:extLst>
                    <a:ext uri="{9D8B030D-6E8A-4147-A177-3AD203B41FA5}">
                      <a16:colId xmlns:a16="http://schemas.microsoft.com/office/drawing/2014/main" val="2373551197"/>
                    </a:ext>
                  </a:extLst>
                </a:gridCol>
              </a:tblGrid>
              <a:tr h="14789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1488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145A17D-8476-0F39-D9BB-100C8E6066FB}"/>
              </a:ext>
            </a:extLst>
          </p:cNvPr>
          <p:cNvGraphicFramePr>
            <a:graphicFrameLocks noGrp="1"/>
          </p:cNvGraphicFramePr>
          <p:nvPr/>
        </p:nvGraphicFramePr>
        <p:xfrm>
          <a:off x="8582514" y="5341852"/>
          <a:ext cx="3301840" cy="9778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0920">
                  <a:extLst>
                    <a:ext uri="{9D8B030D-6E8A-4147-A177-3AD203B41FA5}">
                      <a16:colId xmlns:a16="http://schemas.microsoft.com/office/drawing/2014/main" val="4064073336"/>
                    </a:ext>
                  </a:extLst>
                </a:gridCol>
                <a:gridCol w="1650920">
                  <a:extLst>
                    <a:ext uri="{9D8B030D-6E8A-4147-A177-3AD203B41FA5}">
                      <a16:colId xmlns:a16="http://schemas.microsoft.com/office/drawing/2014/main" val="1906417497"/>
                    </a:ext>
                  </a:extLst>
                </a:gridCol>
              </a:tblGrid>
              <a:tr h="977831">
                <a:tc>
                  <a:txBody>
                    <a:bodyPr/>
                    <a:lstStyle/>
                    <a:p>
                      <a:pPr algn="r"/>
                      <a:endParaRPr lang="es-CO" sz="1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45199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F2FE15F-9AC8-C884-2EC0-124E2E607D04}"/>
              </a:ext>
            </a:extLst>
          </p:cNvPr>
          <p:cNvSpPr txBox="1"/>
          <p:nvPr/>
        </p:nvSpPr>
        <p:spPr>
          <a:xfrm>
            <a:off x="6365122" y="4044244"/>
            <a:ext cx="17005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235%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387 ET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165 M.A.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E252FF-4AC4-9228-ECC7-D5729A1E7743}"/>
              </a:ext>
            </a:extLst>
          </p:cNvPr>
          <p:cNvSpPr txBox="1"/>
          <p:nvPr/>
        </p:nvSpPr>
        <p:spPr>
          <a:xfrm>
            <a:off x="2747027" y="5642097"/>
            <a:ext cx="1308770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184%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112D6A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2.94%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112D6A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1.60% M.A.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72905B1-FE88-30EC-F61D-52693CAD3BF8}"/>
              </a:ext>
            </a:extLst>
          </p:cNvPr>
          <p:cNvSpPr txBox="1"/>
          <p:nvPr/>
        </p:nvSpPr>
        <p:spPr>
          <a:xfrm>
            <a:off x="4644425" y="5642097"/>
            <a:ext cx="1116461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670%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6.70%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0.00% M.A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a "/>
              <a:ea typeface="+mn-ea"/>
              <a:cs typeface="Poppin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305C2B-90B1-533A-84CF-7490FA23D631}"/>
              </a:ext>
            </a:extLst>
          </p:cNvPr>
          <p:cNvSpPr txBox="1"/>
          <p:nvPr/>
        </p:nvSpPr>
        <p:spPr>
          <a:xfrm>
            <a:off x="6621093" y="5642097"/>
            <a:ext cx="1700919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32%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0.22%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0.70% M.A.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a "/>
              <a:ea typeface="+mn-ea"/>
              <a:cs typeface="Poppin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B5BCA02-0B93-6782-FB7F-FDFB0561C98E}"/>
              </a:ext>
            </a:extLst>
          </p:cNvPr>
          <p:cNvSpPr txBox="1"/>
          <p:nvPr/>
        </p:nvSpPr>
        <p:spPr>
          <a:xfrm>
            <a:off x="823862" y="5642096"/>
            <a:ext cx="1448723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123%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112D6A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3.77% 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112D6A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3.07% M.A.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12D6A"/>
              </a:solidFill>
              <a:effectLst/>
              <a:uLnTx/>
              <a:uFillTx/>
              <a:latin typeface="Helvetia "/>
              <a:ea typeface="+mn-ea"/>
              <a:cs typeface="Poppin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8EB1840-1542-25CC-98AB-7F1581105404}"/>
              </a:ext>
            </a:extLst>
          </p:cNvPr>
          <p:cNvSpPr txBox="1"/>
          <p:nvPr/>
        </p:nvSpPr>
        <p:spPr>
          <a:xfrm>
            <a:off x="8722898" y="5642097"/>
            <a:ext cx="1372355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112%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2.16%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2.41% M.A.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a "/>
              <a:ea typeface="+mn-ea"/>
              <a:cs typeface="Poppin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17ED7F4-3A8D-8B89-6BC1-0F9E95356550}"/>
              </a:ext>
            </a:extLst>
          </p:cNvPr>
          <p:cNvSpPr txBox="1"/>
          <p:nvPr/>
        </p:nvSpPr>
        <p:spPr>
          <a:xfrm>
            <a:off x="10378009" y="5642097"/>
            <a:ext cx="1372355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152%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$46,427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$30,525 M.A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a "/>
              <a:ea typeface="+mn-ea"/>
              <a:cs typeface="Poppin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0DB5ECA-89F2-3F3E-417E-5C5CD29585C3}"/>
              </a:ext>
            </a:extLst>
          </p:cNvPr>
          <p:cNvSpPr txBox="1"/>
          <p:nvPr/>
        </p:nvSpPr>
        <p:spPr>
          <a:xfrm>
            <a:off x="8690664" y="1724353"/>
            <a:ext cx="142572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114%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95%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83%  M.A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359 Py. de 379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a 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98366B5-D1B3-5BAF-B8E6-13A0235C1A5A}"/>
              </a:ext>
            </a:extLst>
          </p:cNvPr>
          <p:cNvSpPr txBox="1"/>
          <p:nvPr/>
        </p:nvSpPr>
        <p:spPr>
          <a:xfrm>
            <a:off x="2715648" y="3944523"/>
            <a:ext cx="149688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252%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53% Py.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21% M.A.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292 Py. de 551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a 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55CD51C-F2C8-EFCF-1374-21C64A19C33E}"/>
              </a:ext>
            </a:extLst>
          </p:cNvPr>
          <p:cNvSpPr/>
          <p:nvPr/>
        </p:nvSpPr>
        <p:spPr>
          <a:xfrm>
            <a:off x="411749" y="4891648"/>
            <a:ext cx="11528607" cy="361785"/>
          </a:xfrm>
          <a:prstGeom prst="rect">
            <a:avLst/>
          </a:prstGeom>
          <a:solidFill>
            <a:srgbClr val="002060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 Optimizar la rentabilidad que garantice el crecimiento de nuestra operación.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3B7CE08-FD66-E479-F618-215F179F165D}"/>
              </a:ext>
            </a:extLst>
          </p:cNvPr>
          <p:cNvSpPr/>
          <p:nvPr/>
        </p:nvSpPr>
        <p:spPr>
          <a:xfrm>
            <a:off x="384317" y="811930"/>
            <a:ext cx="8061077" cy="45205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1. Generar impactos en el territorio que promuevan el crecimiento económico y social de todas las regiones del país promoviendo una financiación sostenible e incluyente.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54DD532-CC1F-0370-1260-0AE1E526005A}"/>
              </a:ext>
            </a:extLst>
          </p:cNvPr>
          <p:cNvSpPr/>
          <p:nvPr/>
        </p:nvSpPr>
        <p:spPr>
          <a:xfrm>
            <a:off x="8551995" y="827270"/>
            <a:ext cx="3339841" cy="43671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2. Fortalecer la asistencia técnica y la transferencia de capacidades a los territorios.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5BFDD7E-1B63-5185-C56A-B0ADAA59C6C7}"/>
              </a:ext>
            </a:extLst>
          </p:cNvPr>
          <p:cNvSpPr/>
          <p:nvPr/>
        </p:nvSpPr>
        <p:spPr>
          <a:xfrm>
            <a:off x="8582515" y="2738687"/>
            <a:ext cx="3330409" cy="626467"/>
          </a:xfrm>
          <a:prstGeom prst="rect">
            <a:avLst/>
          </a:prstGeom>
          <a:solidFill>
            <a:srgbClr val="112D6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Incorporar y fortalecer las mejores prácticas para la rentabilidad económica, social y ambiental.</a:t>
            </a:r>
          </a:p>
        </p:txBody>
      </p:sp>
      <p:sp>
        <p:nvSpPr>
          <p:cNvPr id="44" name="CuadroTexto 34">
            <a:extLst>
              <a:ext uri="{FF2B5EF4-FFF2-40B4-BE49-F238E27FC236}">
                <a16:creationId xmlns:a16="http://schemas.microsoft.com/office/drawing/2014/main" id="{97618BDE-856E-BA5A-2C0D-E735582A7494}"/>
              </a:ext>
            </a:extLst>
          </p:cNvPr>
          <p:cNvSpPr txBox="1"/>
          <p:nvPr/>
        </p:nvSpPr>
        <p:spPr>
          <a:xfrm>
            <a:off x="3154777" y="6364555"/>
            <a:ext cx="882197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112D6A"/>
                </a:solidFill>
                <a:effectLst/>
                <a:uLnTx/>
                <a:uFillTx/>
                <a:latin typeface="Helvetia "/>
                <a:ea typeface="+mn-ea"/>
                <a:cs typeface="+mn-cs"/>
              </a:rPr>
              <a:t>Los resultados financieros se comparan contra las metas incluidas en la proyección financiera presentada a la JD el 26/11/2024 y Forecast presentado el 27/05/2025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112D6A"/>
                </a:solidFill>
                <a:effectLst/>
                <a:uLnTx/>
                <a:uFillTx/>
                <a:latin typeface="Helvetia "/>
                <a:ea typeface="+mn-ea"/>
                <a:cs typeface="+mn-cs"/>
              </a:rPr>
              <a:t>Cifras en millones de pesos corrientes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A3C25D-C14E-5DC1-091E-C9E850897AF6}"/>
              </a:ext>
            </a:extLst>
          </p:cNvPr>
          <p:cNvSpPr txBox="1"/>
          <p:nvPr/>
        </p:nvSpPr>
        <p:spPr>
          <a:xfrm>
            <a:off x="341099" y="6399385"/>
            <a:ext cx="27772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M: </a:t>
            </a:r>
            <a:r>
              <a:rPr kumimoji="0" lang="es-CO" sz="9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Meta del periodo, </a:t>
            </a:r>
            <a:r>
              <a:rPr kumimoji="0" lang="es-CO" sz="9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A:</a:t>
            </a:r>
            <a:r>
              <a:rPr kumimoji="0" lang="es-CO" sz="9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 Anual </a:t>
            </a:r>
            <a:r>
              <a:rPr kumimoji="0" lang="es-CO" sz="9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R: </a:t>
            </a:r>
            <a:r>
              <a:rPr kumimoji="0" lang="es-CO" sz="9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Resultado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8072AF7-9BB0-B8EC-4757-EB5A4FC2898E}"/>
              </a:ext>
            </a:extLst>
          </p:cNvPr>
          <p:cNvSpPr/>
          <p:nvPr/>
        </p:nvSpPr>
        <p:spPr>
          <a:xfrm>
            <a:off x="391937" y="5305490"/>
            <a:ext cx="1991271" cy="27911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4.1 ROE antes de impuestos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32AD2C-0CC7-915F-E38D-0D2C6BF5819A}"/>
              </a:ext>
            </a:extLst>
          </p:cNvPr>
          <p:cNvSpPr/>
          <p:nvPr/>
        </p:nvSpPr>
        <p:spPr>
          <a:xfrm>
            <a:off x="2404636" y="5305490"/>
            <a:ext cx="1736049" cy="27911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4.2 Margen intermediación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333DF7-3DE8-4A73-1FD1-9D69361DE49A}"/>
              </a:ext>
            </a:extLst>
          </p:cNvPr>
          <p:cNvSpPr/>
          <p:nvPr/>
        </p:nvSpPr>
        <p:spPr>
          <a:xfrm>
            <a:off x="4154493" y="5305490"/>
            <a:ext cx="1722402" cy="27911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4.3 Crecimiento cartera bruta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1021D6-89DE-A7B8-ABDD-C4126ED798CE}"/>
              </a:ext>
            </a:extLst>
          </p:cNvPr>
          <p:cNvSpPr/>
          <p:nvPr/>
        </p:nvSpPr>
        <p:spPr>
          <a:xfrm>
            <a:off x="5899585" y="5305490"/>
            <a:ext cx="2523151" cy="27911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4.4 Exceso de retorno con respecto al portafolio de referencia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729681A-578D-3822-B31B-01A29D0D7C19}"/>
              </a:ext>
            </a:extLst>
          </p:cNvPr>
          <p:cNvSpPr/>
          <p:nvPr/>
        </p:nvSpPr>
        <p:spPr>
          <a:xfrm>
            <a:off x="8582513" y="5305490"/>
            <a:ext cx="1655111" cy="27911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4.5 Eficiencia Operativa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BDFF43-97EE-5140-F657-2CE1CE52A511}"/>
              </a:ext>
            </a:extLst>
          </p:cNvPr>
          <p:cNvSpPr/>
          <p:nvPr/>
        </p:nvSpPr>
        <p:spPr>
          <a:xfrm>
            <a:off x="10256343" y="5305490"/>
            <a:ext cx="1604955" cy="27911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4.6 Utilidad Neta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D982FE9-1E30-0072-58B4-AB449C9321DC}"/>
              </a:ext>
            </a:extLst>
          </p:cNvPr>
          <p:cNvSpPr/>
          <p:nvPr/>
        </p:nvSpPr>
        <p:spPr>
          <a:xfrm>
            <a:off x="8589213" y="3383424"/>
            <a:ext cx="3295142" cy="27911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3.1 Cobertura SARAS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D164996-947C-D8D1-9466-B96EBF127FE3}"/>
              </a:ext>
            </a:extLst>
          </p:cNvPr>
          <p:cNvSpPr/>
          <p:nvPr/>
        </p:nvSpPr>
        <p:spPr>
          <a:xfrm>
            <a:off x="8568134" y="1291446"/>
            <a:ext cx="1644586" cy="4468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2.1 Índice de proyectos sin alerta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879EC79-CC20-58C2-27C0-F7D8C7D27022}"/>
              </a:ext>
            </a:extLst>
          </p:cNvPr>
          <p:cNvSpPr/>
          <p:nvPr/>
        </p:nvSpPr>
        <p:spPr>
          <a:xfrm>
            <a:off x="10256343" y="1290235"/>
            <a:ext cx="1628011" cy="4496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2.2 Proyectos derivados de la política de contratación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solidaria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F7F994B-AAC5-37C6-44E2-82032E55267B}"/>
              </a:ext>
            </a:extLst>
          </p:cNvPr>
          <p:cNvCxnSpPr/>
          <p:nvPr/>
        </p:nvCxnSpPr>
        <p:spPr>
          <a:xfrm>
            <a:off x="3136490" y="6381236"/>
            <a:ext cx="0" cy="28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D35F4F6-843B-2550-3C08-71848DC22EC9}"/>
              </a:ext>
            </a:extLst>
          </p:cNvPr>
          <p:cNvSpPr/>
          <p:nvPr/>
        </p:nvSpPr>
        <p:spPr>
          <a:xfrm>
            <a:off x="411749" y="3899134"/>
            <a:ext cx="1860836" cy="9586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1.2 Proyectos con Impacto en 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Economía Popular,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municipios y distritos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cat. 3, 4, 5, y 6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95F32E7-E963-5AC4-18EE-0DAC9664EF42}"/>
              </a:ext>
            </a:extLst>
          </p:cNvPr>
          <p:cNvSpPr/>
          <p:nvPr/>
        </p:nvSpPr>
        <p:spPr>
          <a:xfrm>
            <a:off x="4449220" y="3889441"/>
            <a:ext cx="1591338" cy="9559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1.3 Financiación municipios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y distritos cat. 3, 4, 5 y 6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CB097ED-B839-AC92-322E-5B44ECDDB878}"/>
              </a:ext>
            </a:extLst>
          </p:cNvPr>
          <p:cNvSpPr txBox="1"/>
          <p:nvPr/>
        </p:nvSpPr>
        <p:spPr>
          <a:xfrm>
            <a:off x="11129904" y="3736313"/>
            <a:ext cx="846849" cy="6155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240%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84% 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35% M.A.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a "/>
              <a:ea typeface="+mn-ea"/>
              <a:cs typeface="+mn-cs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C3FA011-8B38-09EB-150D-82956CBE642A}"/>
              </a:ext>
            </a:extLst>
          </p:cNvPr>
          <p:cNvGraphicFramePr>
            <a:graphicFrameLocks/>
          </p:cNvGraphicFramePr>
          <p:nvPr/>
        </p:nvGraphicFramePr>
        <p:xfrm>
          <a:off x="8319994" y="3605685"/>
          <a:ext cx="2932088" cy="125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287B0E78-D989-5D8A-D9A9-7150B8FDFF12}"/>
              </a:ext>
            </a:extLst>
          </p:cNvPr>
          <p:cNvSpPr txBox="1"/>
          <p:nvPr/>
        </p:nvSpPr>
        <p:spPr>
          <a:xfrm>
            <a:off x="10357488" y="1776355"/>
            <a:ext cx="142572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118%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98%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83%  M.A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493 Py. de 502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a "/>
              <a:ea typeface="+mn-ea"/>
              <a:cs typeface="+mn-cs"/>
            </a:endParaRPr>
          </a:p>
        </p:txBody>
      </p:sp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BFCA4CC8-0EDE-BD1A-F9C5-F4B2E7BB4D02}"/>
              </a:ext>
            </a:extLst>
          </p:cNvPr>
          <p:cNvGraphicFramePr>
            <a:graphicFrameLocks/>
          </p:cNvGraphicFramePr>
          <p:nvPr/>
        </p:nvGraphicFramePr>
        <p:xfrm>
          <a:off x="143213" y="1239962"/>
          <a:ext cx="6743925" cy="262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587DBEB-7403-3DA7-0F30-B036B6F295BE}"/>
              </a:ext>
            </a:extLst>
          </p:cNvPr>
          <p:cNvSpPr txBox="1"/>
          <p:nvPr/>
        </p:nvSpPr>
        <p:spPr>
          <a:xfrm>
            <a:off x="6464425" y="2216350"/>
            <a:ext cx="1700919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122%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$4,205,314 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/>
              </a:rPr>
              <a:t>$3,450,000 </a:t>
            </a:r>
            <a:r>
              <a:rPr kumimoji="0" lang="es-CO" sz="12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M.A.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DD31D97-2EE5-D0C6-0638-BAD58311824B}"/>
              </a:ext>
            </a:extLst>
          </p:cNvPr>
          <p:cNvSpPr/>
          <p:nvPr/>
        </p:nvSpPr>
        <p:spPr>
          <a:xfrm>
            <a:off x="6230599" y="1301956"/>
            <a:ext cx="2168572" cy="4245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1.1 Desembolsos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6F11DDD-6F05-4C33-0FB1-656CF62D6B7C}"/>
              </a:ext>
            </a:extLst>
          </p:cNvPr>
          <p:cNvSpPr txBox="1"/>
          <p:nvPr/>
        </p:nvSpPr>
        <p:spPr>
          <a:xfrm>
            <a:off x="483565" y="1326806"/>
            <a:ext cx="17890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1">
                <a:ln>
                  <a:noFill/>
                </a:ln>
                <a:solidFill>
                  <a:srgbClr val="112D6A"/>
                </a:solidFill>
                <a:effectLst/>
                <a:uLnTx/>
                <a:uFillTx/>
                <a:latin typeface="Helvetia "/>
                <a:ea typeface="+mn-ea"/>
                <a:cs typeface="Poppins" panose="00000500000000000000" pitchFamily="2" charset="0"/>
              </a:rPr>
              <a:t>Cifras en billones de pesos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srgbClr val="112D6A"/>
              </a:solidFill>
              <a:effectLst/>
              <a:uLnTx/>
              <a:uFillTx/>
              <a:latin typeface="Helvetia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40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155448"/>
            <a:ext cx="914768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 dirty="0">
                <a:solidFill>
                  <a:srgbClr val="005CA4"/>
                </a:solidFill>
              </a:rPr>
              <a:t>Avance </a:t>
            </a:r>
            <a:r>
              <a:rPr sz="4000" b="1" dirty="0" err="1">
                <a:solidFill>
                  <a:srgbClr val="005CA4"/>
                </a:solidFill>
              </a:rPr>
              <a:t>portafolio</a:t>
            </a:r>
            <a:r>
              <a:rPr sz="4000" b="1" dirty="0">
                <a:solidFill>
                  <a:srgbClr val="005CA4"/>
                </a:solidFill>
              </a:rPr>
              <a:t> </a:t>
            </a:r>
            <a:r>
              <a:rPr sz="4000" b="1" dirty="0" err="1">
                <a:solidFill>
                  <a:srgbClr val="005CA4"/>
                </a:solidFill>
              </a:rPr>
              <a:t>proyectos</a:t>
            </a:r>
            <a:r>
              <a:rPr sz="4000" b="1" dirty="0">
                <a:solidFill>
                  <a:srgbClr val="005CA4"/>
                </a:solidFill>
              </a:rPr>
              <a:t> </a:t>
            </a:r>
            <a:r>
              <a:rPr sz="4000" b="1" dirty="0" err="1">
                <a:solidFill>
                  <a:srgbClr val="005CA4"/>
                </a:solidFill>
              </a:rPr>
              <a:t>estratégicos</a:t>
            </a:r>
            <a:r>
              <a:rPr lang="es-MX" sz="4000" b="1" dirty="0">
                <a:solidFill>
                  <a:srgbClr val="005CA4"/>
                </a:solidFill>
              </a:rPr>
              <a:t> </a:t>
            </a:r>
            <a:r>
              <a:rPr lang="es-CO" sz="4000" b="1" dirty="0">
                <a:solidFill>
                  <a:srgbClr val="005CA4"/>
                </a:solidFill>
              </a:rPr>
              <a:t>IV Trimestre 2025</a:t>
            </a:r>
          </a:p>
          <a:p>
            <a:pPr algn="l"/>
            <a:endParaRPr sz="2600" b="1" dirty="0">
              <a:solidFill>
                <a:srgbClr val="005CA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8872" y="1984248"/>
            <a:ext cx="19202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dirty="0">
                <a:solidFill>
                  <a:srgbClr val="005CA4"/>
                </a:solidFill>
              </a:rPr>
              <a:t>SPI </a:t>
            </a:r>
            <a:r>
              <a:rPr sz="1100" b="1" dirty="0" err="1">
                <a:solidFill>
                  <a:srgbClr val="005CA4"/>
                </a:solidFill>
              </a:rPr>
              <a:t>Ponderado</a:t>
            </a:r>
            <a:endParaRPr sz="1100" b="1" dirty="0">
              <a:solidFill>
                <a:srgbClr val="005CA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8872" y="2167128"/>
            <a:ext cx="1920240" cy="53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rgbClr val="005CA4"/>
                </a:solidFill>
              </a:rPr>
              <a:t>0,985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27632" y="1474732"/>
            <a:ext cx="9906000" cy="320040"/>
          </a:xfrm>
          <a:prstGeom prst="rect">
            <a:avLst/>
          </a:prstGeom>
          <a:solidFill>
            <a:srgbClr val="0097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737360" y="1490472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FFFFFF"/>
                </a:solidFill>
              </a:rPr>
              <a:t>⚙  Proyectos en ejecución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27632" y="1764792"/>
            <a:ext cx="9906000" cy="256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1700784" y="1801368"/>
            <a:ext cx="310896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0" dirty="0">
                <a:solidFill>
                  <a:srgbClr val="000000"/>
                </a:solidFill>
              </a:rPr>
              <a:t>Nombre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0717" y="1764792"/>
            <a:ext cx="1463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4581144" y="1792224"/>
            <a:ext cx="493776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50" b="0">
                <a:solidFill>
                  <a:srgbClr val="000000"/>
                </a:solidFill>
              </a:rPr>
              <a:t>2023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95969" y="1764792"/>
            <a:ext cx="1463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256396" y="1792224"/>
            <a:ext cx="493776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50" b="0">
                <a:solidFill>
                  <a:srgbClr val="000000"/>
                </a:solidFill>
              </a:rPr>
              <a:t>2024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175811" y="1764792"/>
            <a:ext cx="1463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7936238" y="1792224"/>
            <a:ext cx="493776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50" b="0">
                <a:solidFill>
                  <a:srgbClr val="000000"/>
                </a:solidFill>
              </a:rPr>
              <a:t>2025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851064" y="1764792"/>
            <a:ext cx="1463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9611491" y="1792224"/>
            <a:ext cx="493776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50" b="0">
                <a:solidFill>
                  <a:srgbClr val="000000"/>
                </a:solidFill>
              </a:rPr>
              <a:t>2026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526317" y="1764792"/>
            <a:ext cx="1463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11286744" y="1792224"/>
            <a:ext cx="493776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50" b="0">
                <a:solidFill>
                  <a:srgbClr val="000000"/>
                </a:solidFill>
              </a:rPr>
              <a:t>2027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27632" y="2020824"/>
            <a:ext cx="9906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1700784" y="2057400"/>
            <a:ext cx="256192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000" b="0">
                <a:solidFill>
                  <a:srgbClr val="000000"/>
                </a:solidFill>
              </a:rPr>
              <a:t>Asistencia Técnica Integral (Gestiona - Core 2)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83389" y="2057400"/>
            <a:ext cx="4993629" cy="246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10422739" y="2066544"/>
            <a:ext cx="384048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000000"/>
                </a:solidFill>
              </a:rPr>
              <a:t>0.97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27632" y="2340864"/>
            <a:ext cx="9906000" cy="3200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1700784" y="2377440"/>
            <a:ext cx="120898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000" b="0" dirty="0">
                <a:solidFill>
                  <a:srgbClr val="000000"/>
                </a:solidFill>
              </a:rPr>
              <a:t>Banco de </a:t>
            </a:r>
            <a:r>
              <a:rPr sz="1000" b="0" dirty="0" err="1">
                <a:solidFill>
                  <a:srgbClr val="000000"/>
                </a:solidFill>
              </a:rPr>
              <a:t>Proyectos</a:t>
            </a:r>
            <a:endParaRPr sz="1000" b="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80485" y="2377440"/>
            <a:ext cx="1578868" cy="246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10005073" y="2386584"/>
            <a:ext cx="384048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000000"/>
                </a:solidFill>
              </a:rPr>
              <a:t>1.00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627632" y="2660904"/>
            <a:ext cx="9906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1700784" y="2697480"/>
            <a:ext cx="255550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000" b="0">
                <a:solidFill>
                  <a:srgbClr val="000000"/>
                </a:solidFill>
              </a:rPr>
              <a:t>Implementación del modelo de cultura digital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013306" y="2697480"/>
            <a:ext cx="2253558" cy="246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10312585" y="2706624"/>
            <a:ext cx="384048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000000"/>
                </a:solidFill>
              </a:rPr>
              <a:t>0.97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27632" y="2980944"/>
            <a:ext cx="9906000" cy="3200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1700784" y="3017520"/>
            <a:ext cx="269977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000" b="0">
                <a:solidFill>
                  <a:srgbClr val="000000"/>
                </a:solidFill>
              </a:rPr>
              <a:t>Sis. de Inf. de Ind. de Impacto Social y Ambiental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274359" y="3017520"/>
            <a:ext cx="3231172" cy="246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0551251" y="3026664"/>
            <a:ext cx="384048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000000"/>
                </a:solidFill>
              </a:rPr>
              <a:t>0.98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27632" y="3300984"/>
            <a:ext cx="9906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1678839" y="3364992"/>
            <a:ext cx="236635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000" b="0" dirty="0" err="1">
                <a:solidFill>
                  <a:srgbClr val="000000"/>
                </a:solidFill>
              </a:rPr>
              <a:t>Automatización</a:t>
            </a:r>
            <a:r>
              <a:rPr sz="1000" b="0" dirty="0">
                <a:solidFill>
                  <a:srgbClr val="000000"/>
                </a:solidFill>
              </a:rPr>
              <a:t> e </a:t>
            </a:r>
            <a:r>
              <a:rPr sz="1000" b="0" dirty="0" err="1">
                <a:solidFill>
                  <a:srgbClr val="000000"/>
                </a:solidFill>
              </a:rPr>
              <a:t>integración</a:t>
            </a:r>
            <a:r>
              <a:rPr sz="1000" b="0" dirty="0">
                <a:solidFill>
                  <a:srgbClr val="000000"/>
                </a:solidFill>
              </a:rPr>
              <a:t> de </a:t>
            </a:r>
            <a:r>
              <a:rPr sz="1000" b="0" dirty="0" err="1">
                <a:solidFill>
                  <a:srgbClr val="000000"/>
                </a:solidFill>
              </a:rPr>
              <a:t>procesos</a:t>
            </a:r>
            <a:endParaRPr sz="1000" b="0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578405" y="3337560"/>
            <a:ext cx="1950636" cy="246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11574762" y="3346704"/>
            <a:ext cx="384048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000000"/>
                </a:solidFill>
              </a:rPr>
              <a:t>1.01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2817" y="2020824"/>
            <a:ext cx="21945" cy="160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9634333" y="3611880"/>
            <a:ext cx="402336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750" b="0" dirty="0">
                <a:solidFill>
                  <a:srgbClr val="C00000"/>
                </a:solidFill>
              </a:rPr>
              <a:t>Hoy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82880" y="4160520"/>
            <a:ext cx="11539728" cy="3931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347472" y="4206240"/>
            <a:ext cx="4963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dirty="0">
                <a:solidFill>
                  <a:srgbClr val="000000"/>
                </a:solidFill>
              </a:rPr>
              <a:t>⚠  </a:t>
            </a:r>
            <a:r>
              <a:rPr sz="1200" b="1" dirty="0" err="1">
                <a:solidFill>
                  <a:srgbClr val="000000"/>
                </a:solidFill>
              </a:rPr>
              <a:t>Observaciones</a:t>
            </a:r>
            <a:r>
              <a:rPr sz="1200" b="1" dirty="0">
                <a:solidFill>
                  <a:srgbClr val="000000"/>
                </a:solidFill>
              </a:rPr>
              <a:t> del </a:t>
            </a:r>
            <a:r>
              <a:rPr sz="1200" b="1" dirty="0" err="1">
                <a:solidFill>
                  <a:srgbClr val="000000"/>
                </a:solidFill>
              </a:rPr>
              <a:t>Portafolio</a:t>
            </a:r>
            <a:endParaRPr sz="1000" b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2880" y="4590288"/>
            <a:ext cx="11475720" cy="2027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CO" sz="1100" b="1" dirty="0">
                <a:solidFill>
                  <a:srgbClr val="000000"/>
                </a:solidFill>
              </a:rPr>
              <a:t>Asistencia Técnica Integral (Gestiona - Core 2) SPI 0,97</a:t>
            </a:r>
            <a:r>
              <a:rPr lang="es-CO" sz="1100" dirty="0">
                <a:solidFill>
                  <a:srgbClr val="000000"/>
                </a:solidFill>
              </a:rPr>
              <a:t>: Finalizó la fase de desarrollo inicial y las pruebas internas del proceso de terminación y entrega; se definió la línea base de pruebas, el cargue de información paramétrica y la hoja de ruta para el plan de marcha blanca del frente precontractual. </a:t>
            </a:r>
            <a:r>
              <a:rPr lang="es-CO" sz="1100" b="1" dirty="0">
                <a:solidFill>
                  <a:srgbClr val="000000"/>
                </a:solidFill>
              </a:rPr>
              <a:t>Banco de Proyectos SPI 1,00</a:t>
            </a:r>
            <a:r>
              <a:rPr lang="es-CO" sz="1100" dirty="0">
                <a:solidFill>
                  <a:srgbClr val="000000"/>
                </a:solidFill>
              </a:rPr>
              <a:t>: Se culminaron las actividades de IA Clásica y se finalizaron las tareas de recolección, preparación, reporte y visualización de resultados. Se desplegaron las actividades de uso y apropiación; se desarrollaron el reporte RFC, el diagrama de arquitectura y se realizó la reunión de seguimiento y cierre. </a:t>
            </a:r>
            <a:r>
              <a:rPr lang="es-CO" sz="1100" b="1" dirty="0">
                <a:solidFill>
                  <a:srgbClr val="000000"/>
                </a:solidFill>
              </a:rPr>
              <a:t>Implementación del modelo de cultura digital SPI 0,97</a:t>
            </a:r>
            <a:r>
              <a:rPr lang="es-CO" sz="1100" dirty="0">
                <a:solidFill>
                  <a:srgbClr val="000000"/>
                </a:solidFill>
              </a:rPr>
              <a:t>: Se culminó el análisis del diagnóstico y la estrategia de desarrollo, estableciendo la hoja de ruta para actividades de corto, mediano y largo plazo. El proyecto presenta un retraso moderado y se evalúa la necesidad de realizar un control de cambio. </a:t>
            </a:r>
            <a:r>
              <a:rPr lang="es-CO" sz="1100" b="1" dirty="0">
                <a:solidFill>
                  <a:srgbClr val="000000"/>
                </a:solidFill>
              </a:rPr>
              <a:t>Sistema de Información de Indicadores de Impacto Social y Ambiental SPI 0,978</a:t>
            </a:r>
            <a:r>
              <a:rPr lang="es-CO" sz="1100" dirty="0">
                <a:solidFill>
                  <a:srgbClr val="000000"/>
                </a:solidFill>
              </a:rPr>
              <a:t>: Se concluyó el diligenciamiento de la matriz de evaluación junto con el informe de evaluación de las propuestas técnicas. Se encuentra a la espera de la aprobación del comité de contratación de Findeter para solicitar la No Objeción por parte de KFW. </a:t>
            </a:r>
            <a:r>
              <a:rPr lang="es-CO" sz="1100" b="1" dirty="0">
                <a:solidFill>
                  <a:srgbClr val="000000"/>
                </a:solidFill>
              </a:rPr>
              <a:t>Automatización e integración de procesos SPI 1,010</a:t>
            </a:r>
            <a:r>
              <a:rPr lang="es-CO" sz="1100" dirty="0">
                <a:solidFill>
                  <a:srgbClr val="000000"/>
                </a:solidFill>
              </a:rPr>
              <a:t>: El proyecto mantiene un avance sostenido en sus tres frentes principales. En Automatización del proceso de planeación financiera y presupuestal, se avanzó en el módulo de emisión de títulos y gestión de moneda extranjera. En consulta de datos históricos de nómina, se completaron componentes de comprobantes, gestión administrativa y reportes. En Pasarela de pagos se desarrollaron los módulos de </a:t>
            </a:r>
            <a:r>
              <a:rPr lang="es-CO" sz="1100" dirty="0" err="1">
                <a:solidFill>
                  <a:srgbClr val="000000"/>
                </a:solidFill>
              </a:rPr>
              <a:t>backend</a:t>
            </a:r>
            <a:r>
              <a:rPr lang="es-CO" sz="1100" dirty="0">
                <a:solidFill>
                  <a:srgbClr val="000000"/>
                </a:solidFill>
              </a:rPr>
              <a:t> y </a:t>
            </a:r>
            <a:r>
              <a:rPr lang="es-CO" sz="1100" dirty="0" err="1">
                <a:solidFill>
                  <a:srgbClr val="000000"/>
                </a:solidFill>
              </a:rPr>
              <a:t>frontend</a:t>
            </a:r>
            <a:r>
              <a:rPr lang="es-CO" sz="1100" dirty="0">
                <a:solidFill>
                  <a:srgbClr val="000000"/>
                </a:solidFill>
              </a:rPr>
              <a:t> y se ejecutaron pruebas internas.</a:t>
            </a:r>
          </a:p>
          <a:p>
            <a:pPr>
              <a:lnSpc>
                <a:spcPct val="115000"/>
              </a:lnSpc>
            </a:pPr>
            <a:endParaRPr lang="es-CO" sz="11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C7795-7A09-9BEA-1711-499ED7751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384048"/>
            <a:ext cx="9857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000" b="1" dirty="0" err="1">
                <a:solidFill>
                  <a:srgbClr val="005C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Portafolio</a:t>
            </a:r>
            <a:r>
              <a:rPr sz="4000" b="1" dirty="0">
                <a:solidFill>
                  <a:srgbClr val="005C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sz="4000" b="1" dirty="0" err="1">
                <a:solidFill>
                  <a:srgbClr val="005C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Proyectos</a:t>
            </a:r>
            <a:r>
              <a:rPr sz="4000" b="1" dirty="0">
                <a:solidFill>
                  <a:srgbClr val="005C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4000" b="1" dirty="0">
                <a:solidFill>
                  <a:srgbClr val="005C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</a:t>
            </a:r>
            <a:r>
              <a:rPr sz="4000" b="1" dirty="0">
                <a:solidFill>
                  <a:srgbClr val="005C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4000" b="1" dirty="0" err="1">
                <a:solidFill>
                  <a:srgbClr val="005C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Ejecución</a:t>
            </a:r>
            <a:r>
              <a:rPr lang="es-MX" sz="4000" b="1" dirty="0">
                <a:solidFill>
                  <a:srgbClr val="005C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sz="4000" b="1" dirty="0">
              <a:solidFill>
                <a:srgbClr val="005CA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73341"/>
              </p:ext>
            </p:extLst>
          </p:nvPr>
        </p:nvGraphicFramePr>
        <p:xfrm>
          <a:off x="268224" y="1417320"/>
          <a:ext cx="11061192" cy="502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7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17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52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l"/>
                      <a:r>
                        <a:rPr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Fuente
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Fecha de
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Fecha Fin
(Planeada)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% Avance
Planeado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% Avance
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Indicador</a:t>
                      </a:r>
                      <a:r>
                        <a:rPr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
SPI 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PETI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Asistencia Técnica Integral (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Gestiona</a:t>
                      </a:r>
                      <a:r>
                        <a:rPr sz="1400" dirty="0">
                          <a:solidFill>
                            <a:srgbClr val="000000"/>
                          </a:solidFill>
                        </a:rPr>
                        <a:t> - Core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02/05/2023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24/04/2026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90,00 %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87,00 %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chemeClr val="tx1"/>
                          </a:solidFill>
                        </a:rPr>
                        <a:t>0,97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Plan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estratégico</a:t>
                      </a:r>
                      <a:endParaRPr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Banco de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Proyectos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</a:rPr>
                        <a:t>*</a:t>
                      </a:r>
                      <a:endParaRPr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13/02/2025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23/01/2026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100,00 %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100,00 %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chemeClr val="tx1"/>
                          </a:solidFill>
                        </a:rPr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PETI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Implementación</a:t>
                      </a:r>
                      <a:r>
                        <a:rPr sz="1400" dirty="0">
                          <a:solidFill>
                            <a:srgbClr val="000000"/>
                          </a:solidFill>
                        </a:rPr>
                        <a:t> del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modelo</a:t>
                      </a:r>
                      <a:r>
                        <a:rPr sz="1400" dirty="0">
                          <a:solidFill>
                            <a:srgbClr val="000000"/>
                          </a:solidFill>
                        </a:rPr>
                        <a:t> de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cultura</a:t>
                      </a:r>
                      <a:r>
                        <a:rPr sz="1400" dirty="0">
                          <a:solidFill>
                            <a:srgbClr val="000000"/>
                          </a:solidFill>
                        </a:rPr>
                        <a:t>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25/11/2024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31/03/2026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93,00 %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90,00 %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chemeClr val="tx1"/>
                          </a:solidFill>
                        </a:rPr>
                        <a:t>0,97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Plan estratégico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400">
                          <a:solidFill>
                            <a:srgbClr val="000000"/>
                          </a:solidFill>
                        </a:rPr>
                        <a:t>Sis. de Inf. de Ind. de Impacto Social y 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17/06/2024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22/05/2026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89,00 %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87,00 %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chemeClr val="tx1"/>
                          </a:solidFill>
                        </a:rPr>
                        <a:t>0,978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PETI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Automatización</a:t>
                      </a:r>
                      <a:r>
                        <a:rPr sz="1400" dirty="0">
                          <a:solidFill>
                            <a:srgbClr val="000000"/>
                          </a:solidFill>
                        </a:rPr>
                        <a:t> e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integración</a:t>
                      </a:r>
                      <a:r>
                        <a:rPr sz="1400" dirty="0">
                          <a:solidFill>
                            <a:srgbClr val="000000"/>
                          </a:solidFill>
                        </a:rPr>
                        <a:t> de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</a:rPr>
                        <a:t>procesos</a:t>
                      </a:r>
                      <a:endParaRPr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01/11/2025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31/12/2026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solidFill>
                            <a:srgbClr val="000000"/>
                          </a:solidFill>
                        </a:rPr>
                        <a:t>16,00 %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solidFill>
                            <a:srgbClr val="000000"/>
                          </a:solidFill>
                        </a:rPr>
                        <a:t>16,00 %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1,01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63">
            <a:extLst>
              <a:ext uri="{FF2B5EF4-FFF2-40B4-BE49-F238E27FC236}">
                <a16:creationId xmlns:a16="http://schemas.microsoft.com/office/drawing/2014/main" id="{6F79C78B-B65A-31F0-5307-EE47A0CE2884}"/>
              </a:ext>
            </a:extLst>
          </p:cNvPr>
          <p:cNvSpPr txBox="1"/>
          <p:nvPr/>
        </p:nvSpPr>
        <p:spPr>
          <a:xfrm>
            <a:off x="8817864" y="6508166"/>
            <a:ext cx="2465832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s-CO" sz="1000" dirty="0">
                <a:solidFill>
                  <a:srgbClr val="000000"/>
                </a:solidFill>
              </a:rPr>
              <a:t>*El proyecto cerró 31/12/2026</a:t>
            </a:r>
          </a:p>
        </p:txBody>
      </p:sp>
    </p:spTree>
    <p:extLst>
      <p:ext uri="{BB962C8B-B14F-4D97-AF65-F5344CB8AC3E}">
        <p14:creationId xmlns:p14="http://schemas.microsoft.com/office/powerpoint/2010/main" val="244846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F4017-36FB-D48E-8E86-7D4F68DE8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48AC882-C5F1-9EC8-48D8-9DD82242072E}"/>
              </a:ext>
            </a:extLst>
          </p:cNvPr>
          <p:cNvSpPr txBox="1">
            <a:spLocks/>
          </p:cNvSpPr>
          <p:nvPr/>
        </p:nvSpPr>
        <p:spPr>
          <a:xfrm>
            <a:off x="277772" y="615624"/>
            <a:ext cx="11003520" cy="1193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40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5CA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Por iniciar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E11EB73-83ED-CC96-80AE-831E12703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22743"/>
              </p:ext>
            </p:extLst>
          </p:nvPr>
        </p:nvGraphicFramePr>
        <p:xfrm>
          <a:off x="416560" y="1558140"/>
          <a:ext cx="11084559" cy="401481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35059">
                  <a:extLst>
                    <a:ext uri="{9D8B030D-6E8A-4147-A177-3AD203B41FA5}">
                      <a16:colId xmlns:a16="http://schemas.microsoft.com/office/drawing/2014/main" val="2618391826"/>
                    </a:ext>
                  </a:extLst>
                </a:gridCol>
                <a:gridCol w="5058430">
                  <a:extLst>
                    <a:ext uri="{9D8B030D-6E8A-4147-A177-3AD203B41FA5}">
                      <a16:colId xmlns:a16="http://schemas.microsoft.com/office/drawing/2014/main" val="1701608360"/>
                    </a:ext>
                  </a:extLst>
                </a:gridCol>
                <a:gridCol w="2991070">
                  <a:extLst>
                    <a:ext uri="{9D8B030D-6E8A-4147-A177-3AD203B41FA5}">
                      <a16:colId xmlns:a16="http://schemas.microsoft.com/office/drawing/2014/main" val="1229297368"/>
                    </a:ext>
                  </a:extLst>
                </a:gridCol>
              </a:tblGrid>
              <a:tr h="240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CO" sz="16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6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Nombre</a:t>
                      </a:r>
                      <a:endParaRPr lang="es-CO" sz="16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6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Estado</a:t>
                      </a:r>
                      <a:endParaRPr lang="es-CO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2383226"/>
                  </a:ext>
                </a:extLst>
              </a:tr>
              <a:tr h="6115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2025</a:t>
                      </a:r>
                      <a:endParaRPr lang="es-CO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Potenciar las capacidades analíticas predictivas para la toma de decisiones estratégicas</a:t>
                      </a:r>
                      <a:endParaRPr lang="es-MX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Inicio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243476"/>
                  </a:ext>
                </a:extLst>
              </a:tr>
              <a:tr h="33972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2025</a:t>
                      </a:r>
                      <a:endParaRPr lang="es-CO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Nuevas implementaciones de software 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Inicio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0970990"/>
                  </a:ext>
                </a:extLst>
              </a:tr>
              <a:tr h="33972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2026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Fortalecimiento del Core </a:t>
                      </a:r>
                      <a:r>
                        <a:rPr lang="es-MX" sz="14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Credito</a:t>
                      </a:r>
                      <a:r>
                        <a:rPr lang="es-MX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y Cartera</a:t>
                      </a:r>
                      <a:endParaRPr lang="es-MX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Inicio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4610943"/>
                  </a:ext>
                </a:extLst>
              </a:tr>
              <a:tr h="33972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2026</a:t>
                      </a:r>
                      <a:endParaRPr lang="es-CO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Fortalecimiento de la ciberseguridad</a:t>
                      </a:r>
                      <a:endParaRPr lang="es-CO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Inicio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4754850"/>
                  </a:ext>
                </a:extLst>
              </a:tr>
              <a:tr h="4076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2025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rgbClr val="343433"/>
                          </a:solidFill>
                          <a:effectLst/>
                        </a:rPr>
                        <a:t>Estandarización del modelo interno de servicios de TI (Multinivel)</a:t>
                      </a:r>
                      <a:endParaRPr lang="es-MX" sz="1400" b="0" i="0" u="none" strike="noStrike" dirty="0">
                        <a:solidFill>
                          <a:srgbClr val="343433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400" b="0" u="none" strike="noStrike" dirty="0">
                          <a:solidFill>
                            <a:srgbClr val="343433"/>
                          </a:solidFill>
                          <a:effectLst/>
                        </a:rPr>
                        <a:t>Planeación</a:t>
                      </a:r>
                      <a:endParaRPr lang="es-CO" sz="1400" b="0" i="0" u="none" strike="noStrike" dirty="0">
                        <a:solidFill>
                          <a:srgbClr val="343433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3341296"/>
                  </a:ext>
                </a:extLst>
              </a:tr>
              <a:tr h="5095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2026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Diseño e implementación de la estrategia de integración e interoperabilidad</a:t>
                      </a:r>
                      <a:endParaRPr lang="es-MX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Inicio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3772207"/>
                  </a:ext>
                </a:extLst>
              </a:tr>
              <a:tr h="5095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2025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Arquitectura de referencia y fortalecimiento del ciclo de vida de los SI (ALM)</a:t>
                      </a:r>
                      <a:endParaRPr lang="es-MX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Inicio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7015929"/>
                  </a:ext>
                </a:extLst>
              </a:tr>
              <a:tr h="71342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2026</a:t>
                      </a:r>
                      <a:endParaRPr lang="es-CO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Actualización e incorporación del modelo de gestión de tecnología de información y propuesta nueva estructura de TI</a:t>
                      </a:r>
                      <a:endParaRPr lang="es-MX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Inicio</a:t>
                      </a:r>
                      <a:endParaRPr lang="es-CO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3606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0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256C-7048-677A-AC05-A91A35640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46B8527-B498-C8DB-55FF-E4C8B2041D5D}"/>
              </a:ext>
            </a:extLst>
          </p:cNvPr>
          <p:cNvSpPr txBox="1">
            <a:spLocks/>
          </p:cNvSpPr>
          <p:nvPr/>
        </p:nvSpPr>
        <p:spPr>
          <a:xfrm>
            <a:off x="277772" y="615624"/>
            <a:ext cx="11003520" cy="1193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40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5CA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Suspendidos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48BF585-3809-2447-AB33-8741D08DD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04489"/>
              </p:ext>
            </p:extLst>
          </p:nvPr>
        </p:nvGraphicFramePr>
        <p:xfrm>
          <a:off x="398206" y="1843342"/>
          <a:ext cx="11179279" cy="294396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51327">
                  <a:extLst>
                    <a:ext uri="{9D8B030D-6E8A-4147-A177-3AD203B41FA5}">
                      <a16:colId xmlns:a16="http://schemas.microsoft.com/office/drawing/2014/main" val="3585385127"/>
                    </a:ext>
                  </a:extLst>
                </a:gridCol>
                <a:gridCol w="4557744">
                  <a:extLst>
                    <a:ext uri="{9D8B030D-6E8A-4147-A177-3AD203B41FA5}">
                      <a16:colId xmlns:a16="http://schemas.microsoft.com/office/drawing/2014/main" val="3413150548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3442720800"/>
                    </a:ext>
                  </a:extLst>
                </a:gridCol>
                <a:gridCol w="1135626">
                  <a:extLst>
                    <a:ext uri="{9D8B030D-6E8A-4147-A177-3AD203B41FA5}">
                      <a16:colId xmlns:a16="http://schemas.microsoft.com/office/drawing/2014/main" val="3715039638"/>
                    </a:ext>
                  </a:extLst>
                </a:gridCol>
                <a:gridCol w="1637071">
                  <a:extLst>
                    <a:ext uri="{9D8B030D-6E8A-4147-A177-3AD203B41FA5}">
                      <a16:colId xmlns:a16="http://schemas.microsoft.com/office/drawing/2014/main" val="128615893"/>
                    </a:ext>
                  </a:extLst>
                </a:gridCol>
                <a:gridCol w="1106130">
                  <a:extLst>
                    <a:ext uri="{9D8B030D-6E8A-4147-A177-3AD203B41FA5}">
                      <a16:colId xmlns:a16="http://schemas.microsoft.com/office/drawing/2014/main" val="273441868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Nombre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Estado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Estado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Fecha de Inicio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Fecha Fin</a:t>
                      </a:r>
                      <a:br>
                        <a:rPr lang="es-C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C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(Planeada)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 Avance Real 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6804116"/>
                  </a:ext>
                </a:extLst>
              </a:tr>
              <a:tr h="2517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E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Gestión de la información Estadística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E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 generará información de impacto y calidad a través del uso adecuado de las fuentes internas y externas de información existentes que propendan por la accesibilidad, disponibilidad y el correcto uso de la información estadística a través de información primaria, secundaria y registros administrativos en Findeter, por medio del sistema de información de la Entidad, aplicando lineamientos y estándares propuestos por el DANE.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Suspendido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16/02/2022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30/12/2023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625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74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D44E-E716-74FF-6B8C-ED48633D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7A7B5A-32CF-EB67-DA4A-1F8343065135}"/>
              </a:ext>
            </a:extLst>
          </p:cNvPr>
          <p:cNvSpPr txBox="1">
            <a:spLocks/>
          </p:cNvSpPr>
          <p:nvPr/>
        </p:nvSpPr>
        <p:spPr>
          <a:xfrm>
            <a:off x="232802" y="585617"/>
            <a:ext cx="11003520" cy="1193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40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5CA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Cerrados </a:t>
            </a:r>
            <a:b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5CA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b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b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b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5CA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5CA4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A6392C1-062E-D92F-B718-A2BC40712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44999"/>
              </p:ext>
            </p:extLst>
          </p:nvPr>
        </p:nvGraphicFramePr>
        <p:xfrm>
          <a:off x="757381" y="1622425"/>
          <a:ext cx="10091013" cy="81550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828277">
                  <a:extLst>
                    <a:ext uri="{9D8B030D-6E8A-4147-A177-3AD203B41FA5}">
                      <a16:colId xmlns:a16="http://schemas.microsoft.com/office/drawing/2014/main" val="4105827545"/>
                    </a:ext>
                  </a:extLst>
                </a:gridCol>
                <a:gridCol w="2723525">
                  <a:extLst>
                    <a:ext uri="{9D8B030D-6E8A-4147-A177-3AD203B41FA5}">
                      <a16:colId xmlns:a16="http://schemas.microsoft.com/office/drawing/2014/main" val="3371424862"/>
                    </a:ext>
                  </a:extLst>
                </a:gridCol>
                <a:gridCol w="4539211">
                  <a:extLst>
                    <a:ext uri="{9D8B030D-6E8A-4147-A177-3AD203B41FA5}">
                      <a16:colId xmlns:a16="http://schemas.microsoft.com/office/drawing/2014/main" val="2627065810"/>
                    </a:ext>
                  </a:extLst>
                </a:gridCol>
              </a:tblGrid>
              <a:tr h="389255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6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Fuente Proyecto</a:t>
                      </a:r>
                      <a:endParaRPr lang="es-CO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CO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CO" sz="16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Nombre</a:t>
                      </a:r>
                      <a:endParaRPr lang="es-CO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9516905"/>
                  </a:ext>
                </a:extLst>
              </a:tr>
              <a:tr h="4262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 kern="1200" dirty="0">
                          <a:solidFill>
                            <a:srgbClr val="00000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PETI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Fortalecimiento del Core Tesorería – Fase 2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782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8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9EC814D4-9381-6269-C584-8381055BBC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063" y="483442"/>
            <a:ext cx="5900268" cy="3597491"/>
          </a:xfrm>
        </p:spPr>
      </p:pic>
    </p:spTree>
    <p:extLst>
      <p:ext uri="{BB962C8B-B14F-4D97-AF65-F5344CB8AC3E}">
        <p14:creationId xmlns:p14="http://schemas.microsoft.com/office/powerpoint/2010/main" val="10265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B522A9CE-3D25-0A44-8EFB-E90FCD4737FA}" vid="{E6314AB2-3A34-5A43-B0F9-8703EA7636BA}"/>
    </a:ext>
  </a:extLst>
</a:theme>
</file>

<file path=ppt/theme/theme2.xml><?xml version="1.0" encoding="utf-8"?>
<a:theme xmlns:a="http://schemas.openxmlformats.org/drawingml/2006/main" name="5_Tema de Office">
  <a:themeElements>
    <a:clrScheme name="Findeter">
      <a:dk1>
        <a:srgbClr val="112C69"/>
      </a:dk1>
      <a:lt1>
        <a:srgbClr val="FFFFFF"/>
      </a:lt1>
      <a:dk2>
        <a:srgbClr val="44546A"/>
      </a:dk2>
      <a:lt2>
        <a:srgbClr val="E7E6E6"/>
      </a:lt2>
      <a:accent1>
        <a:srgbClr val="005CA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983AD6AE9897E4BB93A279F9950D6B7" ma:contentTypeVersion="15" ma:contentTypeDescription="Crear nuevo documento." ma:contentTypeScope="" ma:versionID="b2b3682964bcb4b3dd4b5fde67c5455f">
  <xsd:schema xmlns:xsd="http://www.w3.org/2001/XMLSchema" xmlns:xs="http://www.w3.org/2001/XMLSchema" xmlns:p="http://schemas.microsoft.com/office/2006/metadata/properties" xmlns:ns2="c8557254-690a-4cf5-bf4b-c715c2ff71a0" xmlns:ns3="11ed802c-01bf-4970-9085-d1552966d78a" targetNamespace="http://schemas.microsoft.com/office/2006/metadata/properties" ma:root="true" ma:fieldsID="b582f4acd513153c9433363bdb11716b" ns2:_="" ns3:_="">
    <xsd:import namespace="c8557254-690a-4cf5-bf4b-c715c2ff71a0"/>
    <xsd:import namespace="11ed802c-01bf-4970-9085-d1552966d7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BillingMetadata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57254-690a-4cf5-bf4b-c715c2ff7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1fe6e1-5a66-42dd-b562-e0f4ad95cf03}" ma:internalName="TaxCatchAll" ma:showField="CatchAllData" ma:web="c8557254-690a-4cf5-bf4b-c715c2ff7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d802c-01bf-4970-9085-d1552966d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785dc40-82a5-43c1-b5c0-b2abc6a179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57254-690a-4cf5-bf4b-c715c2ff71a0" xsi:nil="true"/>
    <lcf76f155ced4ddcb4097134ff3c332f xmlns="11ed802c-01bf-4970-9085-d1552966d78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7012D-4006-4A57-A788-681F9CCE3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57254-690a-4cf5-bf4b-c715c2ff71a0"/>
    <ds:schemaRef ds:uri="11ed802c-01bf-4970-9085-d1552966d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AA2B15-E28B-45E6-84E3-409AAC113065}">
  <ds:schemaRefs>
    <ds:schemaRef ds:uri="http://schemas.microsoft.com/office/2006/metadata/properties"/>
    <ds:schemaRef ds:uri="http://schemas.microsoft.com/office/infopath/2007/PartnerControls"/>
    <ds:schemaRef ds:uri="c8557254-690a-4cf5-bf4b-c715c2ff71a0"/>
    <ds:schemaRef ds:uri="11ed802c-01bf-4970-9085-d1552966d78a"/>
  </ds:schemaRefs>
</ds:datastoreItem>
</file>

<file path=customXml/itemProps3.xml><?xml version="1.0" encoding="utf-8"?>
<ds:datastoreItem xmlns:ds="http://schemas.openxmlformats.org/officeDocument/2006/customXml" ds:itemID="{D8228C78-956E-4CE6-9D4F-B821391CE7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c265b7e-6857-49fe-ae12-61c1a6cdb046}" enabled="0" method="" siteId="{2c265b7e-6857-49fe-ae12-61c1a6cdb0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1503</TotalTime>
  <Words>1122</Words>
  <Application>Microsoft Office PowerPoint</Application>
  <PresentationFormat>Panorámica</PresentationFormat>
  <Paragraphs>219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Helvetia </vt:lpstr>
      <vt:lpstr>Helvetica</vt:lpstr>
      <vt:lpstr>Tema de Office</vt:lpstr>
      <vt:lpstr>5_Tema de Office</vt:lpstr>
      <vt:lpstr>Plan Estratégico seguimiento IV trimestre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 Leonardo Chaparro</dc:creator>
  <cp:lastModifiedBy>LIDA IMELDA GIRALDO LEITON</cp:lastModifiedBy>
  <cp:revision>22</cp:revision>
  <dcterms:created xsi:type="dcterms:W3CDTF">2024-08-05T12:57:29Z</dcterms:created>
  <dcterms:modified xsi:type="dcterms:W3CDTF">2026-04-13T15:26:17Z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0x010100E983AD6AE9897E4BB93A279F9950D6B7</vt:lpwstr>
  </property>
  <property fmtid="{D5CDD505-2E9C-101B-9397-08002B2CF9AE}" pid="3" name="MediaServiceImageTags">
    <vt:lpwstr/>
  </property>
</Properties>
</file>