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209_40022E9B.xml" ContentType="application/vnd.ms-powerpoint.comments+xml"/>
  <Override PartName="/ppt/comments/modernComment_20A_CBB02755.xml" ContentType="application/vnd.ms-powerpoint.comments+xml"/>
  <Override PartName="/ppt/comments/modernComment_21B_1482B77F.xml" ContentType="application/vnd.ms-powerpoint.comments+xml"/>
  <Override PartName="/ppt/comments/modernComment_7F3E8B7A_CCE8ED3.xml" ContentType="application/vnd.ms-powerpoint.comments+xml"/>
  <Override PartName="/ppt/comments/modernComment_7F3E8B74_4C6DDA59.xml" ContentType="application/vnd.ms-powerpoint.comment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6"/>
  </p:notesMasterIdLst>
  <p:handoutMasterIdLst>
    <p:handoutMasterId r:id="rId47"/>
  </p:handoutMasterIdLst>
  <p:sldIdLst>
    <p:sldId id="546" r:id="rId5"/>
    <p:sldId id="257" r:id="rId6"/>
    <p:sldId id="2134805367" r:id="rId7"/>
    <p:sldId id="2134805362" r:id="rId8"/>
    <p:sldId id="526" r:id="rId9"/>
    <p:sldId id="521" r:id="rId10"/>
    <p:sldId id="522" r:id="rId11"/>
    <p:sldId id="527" r:id="rId12"/>
    <p:sldId id="530" r:id="rId13"/>
    <p:sldId id="532" r:id="rId14"/>
    <p:sldId id="515" r:id="rId15"/>
    <p:sldId id="524" r:id="rId16"/>
    <p:sldId id="539" r:id="rId17"/>
    <p:sldId id="2134805354" r:id="rId18"/>
    <p:sldId id="443" r:id="rId19"/>
    <p:sldId id="2145708246" r:id="rId20"/>
    <p:sldId id="2134805369" r:id="rId21"/>
    <p:sldId id="2134805370" r:id="rId22"/>
    <p:sldId id="2134805371" r:id="rId23"/>
    <p:sldId id="2134805374" r:id="rId24"/>
    <p:sldId id="2134805375" r:id="rId25"/>
    <p:sldId id="2134805363" r:id="rId26"/>
    <p:sldId id="2134805364" r:id="rId27"/>
    <p:sldId id="2145708247" r:id="rId28"/>
    <p:sldId id="259" r:id="rId29"/>
    <p:sldId id="3979" r:id="rId30"/>
    <p:sldId id="3981" r:id="rId31"/>
    <p:sldId id="2134805301" r:id="rId32"/>
    <p:sldId id="3983" r:id="rId33"/>
    <p:sldId id="4021" r:id="rId34"/>
    <p:sldId id="2134805302" r:id="rId35"/>
    <p:sldId id="3975" r:id="rId36"/>
    <p:sldId id="2134805295" r:id="rId37"/>
    <p:sldId id="2134805296" r:id="rId38"/>
    <p:sldId id="3977" r:id="rId39"/>
    <p:sldId id="287" r:id="rId40"/>
    <p:sldId id="2134805298" r:id="rId41"/>
    <p:sldId id="2134805299" r:id="rId42"/>
    <p:sldId id="2134805297" r:id="rId43"/>
    <p:sldId id="2145708248" r:id="rId44"/>
    <p:sldId id="2134805376" r:id="rId4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9635A94-A810-E921-94C0-5D07E8F7286D}" name="PAOLA AGUILAR" initials="" userId="486985c8a838b17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2093"/>
    <a:srgbClr val="616060"/>
    <a:srgbClr val="009193"/>
    <a:srgbClr val="3155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14A233-F921-444E-8694-118F031F7F72}" v="6" dt="2023-11-09T00:27:18.7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7" autoAdjust="0"/>
    <p:restoredTop sz="94718"/>
  </p:normalViewPr>
  <p:slideViewPr>
    <p:cSldViewPr snapToGrid="0">
      <p:cViewPr varScale="1">
        <p:scale>
          <a:sx n="72" d="100"/>
          <a:sy n="72" d="100"/>
        </p:scale>
        <p:origin x="828" y="5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7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7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7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a Andrea Baquero Arevalo" userId="845a608c-c21f-4ccd-ad5b-44f2fbdd9019" providerId="ADAL" clId="{6514A233-F921-444E-8694-118F031F7F72}"/>
    <pc:docChg chg="custSel addSld delSld modSld sldOrd">
      <pc:chgData name="Camila Andrea Baquero Arevalo" userId="845a608c-c21f-4ccd-ad5b-44f2fbdd9019" providerId="ADAL" clId="{6514A233-F921-444E-8694-118F031F7F72}" dt="2023-11-09T00:27:23.600" v="159" actId="20577"/>
      <pc:docMkLst>
        <pc:docMk/>
      </pc:docMkLst>
      <pc:sldChg chg="modSp mod">
        <pc:chgData name="Camila Andrea Baquero Arevalo" userId="845a608c-c21f-4ccd-ad5b-44f2fbdd9019" providerId="ADAL" clId="{6514A233-F921-444E-8694-118F031F7F72}" dt="2023-11-09T00:07:24.370" v="97" actId="20577"/>
        <pc:sldMkLst>
          <pc:docMk/>
          <pc:sldMk cId="344820273" sldId="257"/>
        </pc:sldMkLst>
        <pc:spChg chg="mod">
          <ac:chgData name="Camila Andrea Baquero Arevalo" userId="845a608c-c21f-4ccd-ad5b-44f2fbdd9019" providerId="ADAL" clId="{6514A233-F921-444E-8694-118F031F7F72}" dt="2023-11-09T00:07:24.370" v="97" actId="20577"/>
          <ac:spMkLst>
            <pc:docMk/>
            <pc:sldMk cId="344820273" sldId="257"/>
            <ac:spMk id="3" creationId="{BC1B63D9-98DD-E6C5-AA79-AE246D5DEF4E}"/>
          </ac:spMkLst>
        </pc:spChg>
      </pc:sldChg>
      <pc:sldChg chg="add">
        <pc:chgData name="Camila Andrea Baquero Arevalo" userId="845a608c-c21f-4ccd-ad5b-44f2fbdd9019" providerId="ADAL" clId="{6514A233-F921-444E-8694-118F031F7F72}" dt="2023-11-09T00:23:53.125" v="143"/>
        <pc:sldMkLst>
          <pc:docMk/>
          <pc:sldMk cId="1670106862" sldId="259"/>
        </pc:sldMkLst>
      </pc:sldChg>
      <pc:sldChg chg="add">
        <pc:chgData name="Camila Andrea Baquero Arevalo" userId="845a608c-c21f-4ccd-ad5b-44f2fbdd9019" providerId="ADAL" clId="{6514A233-F921-444E-8694-118F031F7F72}" dt="2023-11-09T00:25:29.421" v="146"/>
        <pc:sldMkLst>
          <pc:docMk/>
          <pc:sldMk cId="0" sldId="287"/>
        </pc:sldMkLst>
      </pc:sldChg>
      <pc:sldChg chg="modSp mod">
        <pc:chgData name="Camila Andrea Baquero Arevalo" userId="845a608c-c21f-4ccd-ad5b-44f2fbdd9019" providerId="ADAL" clId="{6514A233-F921-444E-8694-118F031F7F72}" dt="2023-11-09T00:10:44.498" v="141" actId="20577"/>
        <pc:sldMkLst>
          <pc:docMk/>
          <pc:sldMk cId="3672969912" sldId="530"/>
        </pc:sldMkLst>
        <pc:spChg chg="mod">
          <ac:chgData name="Camila Andrea Baquero Arevalo" userId="845a608c-c21f-4ccd-ad5b-44f2fbdd9019" providerId="ADAL" clId="{6514A233-F921-444E-8694-118F031F7F72}" dt="2023-11-09T00:10:44.498" v="141" actId="20577"/>
          <ac:spMkLst>
            <pc:docMk/>
            <pc:sldMk cId="3672969912" sldId="530"/>
            <ac:spMk id="5" creationId="{15061461-3436-674D-820F-64BD972044F4}"/>
          </ac:spMkLst>
        </pc:spChg>
      </pc:sldChg>
      <pc:sldChg chg="delSp mod">
        <pc:chgData name="Camila Andrea Baquero Arevalo" userId="845a608c-c21f-4ccd-ad5b-44f2fbdd9019" providerId="ADAL" clId="{6514A233-F921-444E-8694-118F031F7F72}" dt="2023-11-09T00:09:46.204" v="98" actId="478"/>
        <pc:sldMkLst>
          <pc:docMk/>
          <pc:sldMk cId="3103378555" sldId="546"/>
        </pc:sldMkLst>
        <pc:spChg chg="del">
          <ac:chgData name="Camila Andrea Baquero Arevalo" userId="845a608c-c21f-4ccd-ad5b-44f2fbdd9019" providerId="ADAL" clId="{6514A233-F921-444E-8694-118F031F7F72}" dt="2023-11-09T00:09:46.204" v="98" actId="478"/>
          <ac:spMkLst>
            <pc:docMk/>
            <pc:sldMk cId="3103378555" sldId="546"/>
            <ac:spMk id="4" creationId="{2B677D65-2D66-8116-379A-FF734F3183C3}"/>
          </ac:spMkLst>
        </pc:spChg>
      </pc:sldChg>
      <pc:sldChg chg="add">
        <pc:chgData name="Camila Andrea Baquero Arevalo" userId="845a608c-c21f-4ccd-ad5b-44f2fbdd9019" providerId="ADAL" clId="{6514A233-F921-444E-8694-118F031F7F72}" dt="2023-11-09T00:25:29.421" v="146"/>
        <pc:sldMkLst>
          <pc:docMk/>
          <pc:sldMk cId="3868396098" sldId="3953"/>
        </pc:sldMkLst>
      </pc:sldChg>
      <pc:sldChg chg="add">
        <pc:chgData name="Camila Andrea Baquero Arevalo" userId="845a608c-c21f-4ccd-ad5b-44f2fbdd9019" providerId="ADAL" clId="{6514A233-F921-444E-8694-118F031F7F72}" dt="2023-11-09T00:25:29.421" v="146"/>
        <pc:sldMkLst>
          <pc:docMk/>
          <pc:sldMk cId="3240745446" sldId="3975"/>
        </pc:sldMkLst>
      </pc:sldChg>
      <pc:sldChg chg="add">
        <pc:chgData name="Camila Andrea Baquero Arevalo" userId="845a608c-c21f-4ccd-ad5b-44f2fbdd9019" providerId="ADAL" clId="{6514A233-F921-444E-8694-118F031F7F72}" dt="2023-11-09T00:25:29.421" v="146"/>
        <pc:sldMkLst>
          <pc:docMk/>
          <pc:sldMk cId="1467747888" sldId="3977"/>
        </pc:sldMkLst>
      </pc:sldChg>
      <pc:sldChg chg="add">
        <pc:chgData name="Camila Andrea Baquero Arevalo" userId="845a608c-c21f-4ccd-ad5b-44f2fbdd9019" providerId="ADAL" clId="{6514A233-F921-444E-8694-118F031F7F72}" dt="2023-11-09T00:23:53.125" v="143"/>
        <pc:sldMkLst>
          <pc:docMk/>
          <pc:sldMk cId="2818017153" sldId="3979"/>
        </pc:sldMkLst>
      </pc:sldChg>
      <pc:sldChg chg="add">
        <pc:chgData name="Camila Andrea Baquero Arevalo" userId="845a608c-c21f-4ccd-ad5b-44f2fbdd9019" providerId="ADAL" clId="{6514A233-F921-444E-8694-118F031F7F72}" dt="2023-11-09T00:24:11.790" v="144"/>
        <pc:sldMkLst>
          <pc:docMk/>
          <pc:sldMk cId="911311264" sldId="3981"/>
        </pc:sldMkLst>
      </pc:sldChg>
      <pc:sldChg chg="add">
        <pc:chgData name="Camila Andrea Baquero Arevalo" userId="845a608c-c21f-4ccd-ad5b-44f2fbdd9019" providerId="ADAL" clId="{6514A233-F921-444E-8694-118F031F7F72}" dt="2023-11-09T00:24:57.340" v="145"/>
        <pc:sldMkLst>
          <pc:docMk/>
          <pc:sldMk cId="3266126635" sldId="3983"/>
        </pc:sldMkLst>
      </pc:sldChg>
      <pc:sldChg chg="add">
        <pc:chgData name="Camila Andrea Baquero Arevalo" userId="845a608c-c21f-4ccd-ad5b-44f2fbdd9019" providerId="ADAL" clId="{6514A233-F921-444E-8694-118F031F7F72}" dt="2023-11-09T00:25:29.421" v="146"/>
        <pc:sldMkLst>
          <pc:docMk/>
          <pc:sldMk cId="3896109687" sldId="4021"/>
        </pc:sldMkLst>
      </pc:sldChg>
      <pc:sldChg chg="add del">
        <pc:chgData name="Camila Andrea Baquero Arevalo" userId="845a608c-c21f-4ccd-ad5b-44f2fbdd9019" providerId="ADAL" clId="{6514A233-F921-444E-8694-118F031F7F72}" dt="2023-11-09T00:25:38.063" v="147" actId="47"/>
        <pc:sldMkLst>
          <pc:docMk/>
          <pc:sldMk cId="2568556850" sldId="4038"/>
        </pc:sldMkLst>
      </pc:sldChg>
      <pc:sldChg chg="add del">
        <pc:chgData name="Camila Andrea Baquero Arevalo" userId="845a608c-c21f-4ccd-ad5b-44f2fbdd9019" providerId="ADAL" clId="{6514A233-F921-444E-8694-118F031F7F72}" dt="2023-11-09T00:25:39.629" v="148" actId="47"/>
        <pc:sldMkLst>
          <pc:docMk/>
          <pc:sldMk cId="3286338469" sldId="4039"/>
        </pc:sldMkLst>
      </pc:sldChg>
      <pc:sldChg chg="add">
        <pc:chgData name="Camila Andrea Baquero Arevalo" userId="845a608c-c21f-4ccd-ad5b-44f2fbdd9019" providerId="ADAL" clId="{6514A233-F921-444E-8694-118F031F7F72}" dt="2023-11-09T00:25:29.421" v="146"/>
        <pc:sldMkLst>
          <pc:docMk/>
          <pc:sldMk cId="4160050977" sldId="2134805295"/>
        </pc:sldMkLst>
      </pc:sldChg>
      <pc:sldChg chg="add">
        <pc:chgData name="Camila Andrea Baquero Arevalo" userId="845a608c-c21f-4ccd-ad5b-44f2fbdd9019" providerId="ADAL" clId="{6514A233-F921-444E-8694-118F031F7F72}" dt="2023-11-09T00:25:29.421" v="146"/>
        <pc:sldMkLst>
          <pc:docMk/>
          <pc:sldMk cId="3369545292" sldId="2134805296"/>
        </pc:sldMkLst>
      </pc:sldChg>
      <pc:sldChg chg="add">
        <pc:chgData name="Camila Andrea Baquero Arevalo" userId="845a608c-c21f-4ccd-ad5b-44f2fbdd9019" providerId="ADAL" clId="{6514A233-F921-444E-8694-118F031F7F72}" dt="2023-11-09T00:25:29.421" v="146"/>
        <pc:sldMkLst>
          <pc:docMk/>
          <pc:sldMk cId="2328369974" sldId="2134805297"/>
        </pc:sldMkLst>
      </pc:sldChg>
      <pc:sldChg chg="add">
        <pc:chgData name="Camila Andrea Baquero Arevalo" userId="845a608c-c21f-4ccd-ad5b-44f2fbdd9019" providerId="ADAL" clId="{6514A233-F921-444E-8694-118F031F7F72}" dt="2023-11-09T00:25:29.421" v="146"/>
        <pc:sldMkLst>
          <pc:docMk/>
          <pc:sldMk cId="783469686" sldId="2134805298"/>
        </pc:sldMkLst>
      </pc:sldChg>
      <pc:sldChg chg="add">
        <pc:chgData name="Camila Andrea Baquero Arevalo" userId="845a608c-c21f-4ccd-ad5b-44f2fbdd9019" providerId="ADAL" clId="{6514A233-F921-444E-8694-118F031F7F72}" dt="2023-11-09T00:25:29.421" v="146"/>
        <pc:sldMkLst>
          <pc:docMk/>
          <pc:sldMk cId="1690612096" sldId="2134805299"/>
        </pc:sldMkLst>
      </pc:sldChg>
      <pc:sldChg chg="add">
        <pc:chgData name="Camila Andrea Baquero Arevalo" userId="845a608c-c21f-4ccd-ad5b-44f2fbdd9019" providerId="ADAL" clId="{6514A233-F921-444E-8694-118F031F7F72}" dt="2023-11-09T00:24:11.790" v="144"/>
        <pc:sldMkLst>
          <pc:docMk/>
          <pc:sldMk cId="3134791553" sldId="2134805301"/>
        </pc:sldMkLst>
      </pc:sldChg>
      <pc:sldChg chg="add">
        <pc:chgData name="Camila Andrea Baquero Arevalo" userId="845a608c-c21f-4ccd-ad5b-44f2fbdd9019" providerId="ADAL" clId="{6514A233-F921-444E-8694-118F031F7F72}" dt="2023-11-09T00:25:29.421" v="146"/>
        <pc:sldMkLst>
          <pc:docMk/>
          <pc:sldMk cId="1865963356" sldId="2134805302"/>
        </pc:sldMkLst>
      </pc:sldChg>
      <pc:sldChg chg="add del">
        <pc:chgData name="Camila Andrea Baquero Arevalo" userId="845a608c-c21f-4ccd-ad5b-44f2fbdd9019" providerId="ADAL" clId="{6514A233-F921-444E-8694-118F031F7F72}" dt="2023-11-09T00:25:40.140" v="149" actId="47"/>
        <pc:sldMkLst>
          <pc:docMk/>
          <pc:sldMk cId="3122896411" sldId="2134805303"/>
        </pc:sldMkLst>
      </pc:sldChg>
      <pc:sldChg chg="mod ord modShow">
        <pc:chgData name="Camila Andrea Baquero Arevalo" userId="845a608c-c21f-4ccd-ad5b-44f2fbdd9019" providerId="ADAL" clId="{6514A233-F921-444E-8694-118F031F7F72}" dt="2023-11-09T00:06:01.353" v="28"/>
        <pc:sldMkLst>
          <pc:docMk/>
          <pc:sldMk cId="4096929996" sldId="2134805355"/>
        </pc:sldMkLst>
      </pc:sldChg>
      <pc:sldChg chg="add">
        <pc:chgData name="Camila Andrea Baquero Arevalo" userId="845a608c-c21f-4ccd-ad5b-44f2fbdd9019" providerId="ADAL" clId="{6514A233-F921-444E-8694-118F031F7F72}" dt="2023-11-09T00:16:49.613" v="142"/>
        <pc:sldMkLst>
          <pc:docMk/>
          <pc:sldMk cId="1676568972" sldId="2145708246"/>
        </pc:sldMkLst>
      </pc:sldChg>
      <pc:sldChg chg="modSp add mod">
        <pc:chgData name="Camila Andrea Baquero Arevalo" userId="845a608c-c21f-4ccd-ad5b-44f2fbdd9019" providerId="ADAL" clId="{6514A233-F921-444E-8694-118F031F7F72}" dt="2023-11-09T00:27:23.600" v="159" actId="20577"/>
        <pc:sldMkLst>
          <pc:docMk/>
          <pc:sldMk cId="99888308" sldId="2145708247"/>
        </pc:sldMkLst>
        <pc:spChg chg="mod">
          <ac:chgData name="Camila Andrea Baquero Arevalo" userId="845a608c-c21f-4ccd-ad5b-44f2fbdd9019" providerId="ADAL" clId="{6514A233-F921-444E-8694-118F031F7F72}" dt="2023-11-09T00:27:23.600" v="159" actId="20577"/>
          <ac:spMkLst>
            <pc:docMk/>
            <pc:sldMk cId="99888308" sldId="2145708247"/>
            <ac:spMk id="5" creationId="{15061461-3436-674D-820F-64BD972044F4}"/>
          </ac:spMkLst>
        </pc:spChg>
      </pc:sldChg>
    </pc:docChg>
  </pc:docChgLst>
  <pc:docChgLst>
    <pc:chgData name="PAOLA AGUILAR" userId="486985c8a838b17d" providerId="LiveId" clId="{E564F265-669A-404F-9250-EC3914592029}"/>
    <pc:docChg chg="modSld">
      <pc:chgData name="PAOLA AGUILAR" userId="486985c8a838b17d" providerId="LiveId" clId="{E564F265-669A-404F-9250-EC3914592029}" dt="2023-11-08T13:55:14.733" v="31"/>
      <pc:docMkLst>
        <pc:docMk/>
      </pc:docMkLst>
      <pc:sldChg chg="addCm">
        <pc:chgData name="PAOLA AGUILAR" userId="486985c8a838b17d" providerId="LiveId" clId="{E564F265-669A-404F-9250-EC3914592029}" dt="2023-11-08T13:27:28.804" v="18"/>
        <pc:sldMkLst>
          <pc:docMk/>
          <pc:sldMk cId="2979931312" sldId="4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add">
              <pc226:chgData name="PAOLA AGUILAR" userId="486985c8a838b17d" providerId="LiveId" clId="{E564F265-669A-404F-9250-EC3914592029}" dt="2023-11-08T13:27:28.804" v="18"/>
              <pc2:cmMkLst xmlns:pc2="http://schemas.microsoft.com/office/powerpoint/2019/9/main/command">
                <pc:docMk/>
                <pc:sldMk cId="2979931312" sldId="461"/>
                <pc2:cmMk id="{37609D16-3653-415D-B2AE-D234DAD71214}"/>
              </pc2:cmMkLst>
            </pc226:cmChg>
            <pc226:cmChg xmlns:pc226="http://schemas.microsoft.com/office/powerpoint/2022/06/main/command" xmlns="" chg="add">
              <pc226:chgData name="PAOLA AGUILAR" userId="486985c8a838b17d" providerId="LiveId" clId="{E564F265-669A-404F-9250-EC3914592029}" dt="2023-11-08T13:25:41.501" v="17"/>
              <pc2:cmMkLst xmlns:pc2="http://schemas.microsoft.com/office/powerpoint/2019/9/main/command">
                <pc:docMk/>
                <pc:sldMk cId="2979931312" sldId="461"/>
                <pc2:cmMk id="{74BD02EE-B7A5-4C14-82AB-B316B5F3BEA1}"/>
              </pc2:cmMkLst>
            </pc226:cmChg>
          </p:ext>
        </pc:extLst>
      </pc:sldChg>
      <pc:sldChg chg="addCm">
        <pc:chgData name="PAOLA AGUILAR" userId="486985c8a838b17d" providerId="LiveId" clId="{E564F265-669A-404F-9250-EC3914592029}" dt="2023-11-08T13:27:43.324" v="19"/>
        <pc:sldMkLst>
          <pc:docMk/>
          <pc:sldMk cId="297557817" sldId="46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add">
              <pc226:chgData name="PAOLA AGUILAR" userId="486985c8a838b17d" providerId="LiveId" clId="{E564F265-669A-404F-9250-EC3914592029}" dt="2023-11-08T13:27:43.324" v="19"/>
              <pc2:cmMkLst xmlns:pc2="http://schemas.microsoft.com/office/powerpoint/2019/9/main/command">
                <pc:docMk/>
                <pc:sldMk cId="297557817" sldId="463"/>
                <pc2:cmMk id="{5A7493DC-AB60-43AF-B022-45968BA7112A}"/>
              </pc2:cmMkLst>
            </pc226:cmChg>
          </p:ext>
        </pc:extLst>
      </pc:sldChg>
      <pc:sldChg chg="addCm">
        <pc:chgData name="PAOLA AGUILAR" userId="486985c8a838b17d" providerId="LiveId" clId="{E564F265-669A-404F-9250-EC3914592029}" dt="2023-11-08T13:28:01.769" v="20"/>
        <pc:sldMkLst>
          <pc:docMk/>
          <pc:sldMk cId="2756919867" sldId="4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add">
              <pc226:chgData name="PAOLA AGUILAR" userId="486985c8a838b17d" providerId="LiveId" clId="{E564F265-669A-404F-9250-EC3914592029}" dt="2023-11-08T13:28:01.769" v="20"/>
              <pc2:cmMkLst xmlns:pc2="http://schemas.microsoft.com/office/powerpoint/2019/9/main/command">
                <pc:docMk/>
                <pc:sldMk cId="2756919867" sldId="464"/>
                <pc2:cmMk id="{4BC5315E-83C9-4839-B5AD-F8611E50763D}"/>
              </pc2:cmMkLst>
            </pc226:cmChg>
          </p:ext>
        </pc:extLst>
      </pc:sldChg>
      <pc:sldChg chg="addCm">
        <pc:chgData name="PAOLA AGUILAR" userId="486985c8a838b17d" providerId="LiveId" clId="{E564F265-669A-404F-9250-EC3914592029}" dt="2023-11-08T13:28:15.922" v="21"/>
        <pc:sldMkLst>
          <pc:docMk/>
          <pc:sldMk cId="2482263976" sldId="4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add">
              <pc226:chgData name="PAOLA AGUILAR" userId="486985c8a838b17d" providerId="LiveId" clId="{E564F265-669A-404F-9250-EC3914592029}" dt="2023-11-08T13:28:15.922" v="21"/>
              <pc2:cmMkLst xmlns:pc2="http://schemas.microsoft.com/office/powerpoint/2019/9/main/command">
                <pc:docMk/>
                <pc:sldMk cId="2482263976" sldId="465"/>
                <pc2:cmMk id="{05779E77-A3AC-4B1A-B76A-9CDFA88D7E5A}"/>
              </pc2:cmMkLst>
            </pc226:cmChg>
          </p:ext>
        </pc:extLst>
      </pc:sldChg>
      <pc:sldChg chg="addCm">
        <pc:chgData name="PAOLA AGUILAR" userId="486985c8a838b17d" providerId="LiveId" clId="{E564F265-669A-404F-9250-EC3914592029}" dt="2023-11-08T13:28:25.260" v="22"/>
        <pc:sldMkLst>
          <pc:docMk/>
          <pc:sldMk cId="3492065504" sldId="47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add">
              <pc226:chgData name="PAOLA AGUILAR" userId="486985c8a838b17d" providerId="LiveId" clId="{E564F265-669A-404F-9250-EC3914592029}" dt="2023-11-08T13:28:25.260" v="22"/>
              <pc2:cmMkLst xmlns:pc2="http://schemas.microsoft.com/office/powerpoint/2019/9/main/command">
                <pc:docMk/>
                <pc:sldMk cId="3492065504" sldId="474"/>
                <pc2:cmMk id="{652C22F2-7E4F-4E24-916C-E7C360064B8A}"/>
              </pc2:cmMkLst>
            </pc226:cmChg>
          </p:ext>
        </pc:extLst>
      </pc:sldChg>
      <pc:sldChg chg="addCm">
        <pc:chgData name="PAOLA AGUILAR" userId="486985c8a838b17d" providerId="LiveId" clId="{E564F265-669A-404F-9250-EC3914592029}" dt="2023-11-08T13:07:24.673" v="0"/>
        <pc:sldMkLst>
          <pc:docMk/>
          <pc:sldMk cId="1073884827" sldId="52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add">
              <pc226:chgData name="PAOLA AGUILAR" userId="486985c8a838b17d" providerId="LiveId" clId="{E564F265-669A-404F-9250-EC3914592029}" dt="2023-11-08T13:07:24.673" v="0"/>
              <pc2:cmMkLst xmlns:pc2="http://schemas.microsoft.com/office/powerpoint/2019/9/main/command">
                <pc:docMk/>
                <pc:sldMk cId="1073884827" sldId="521"/>
                <pc2:cmMk id="{5521F85F-D1E8-4A86-B702-77B2DDA260D0}"/>
              </pc2:cmMkLst>
            </pc226:cmChg>
          </p:ext>
        </pc:extLst>
      </pc:sldChg>
      <pc:sldChg chg="addCm">
        <pc:chgData name="PAOLA AGUILAR" userId="486985c8a838b17d" providerId="LiveId" clId="{E564F265-669A-404F-9250-EC3914592029}" dt="2023-11-08T13:08:51.511" v="1"/>
        <pc:sldMkLst>
          <pc:docMk/>
          <pc:sldMk cId="3417319253" sldId="52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add">
              <pc226:chgData name="PAOLA AGUILAR" userId="486985c8a838b17d" providerId="LiveId" clId="{E564F265-669A-404F-9250-EC3914592029}" dt="2023-11-08T13:08:51.511" v="1"/>
              <pc2:cmMkLst xmlns:pc2="http://schemas.microsoft.com/office/powerpoint/2019/9/main/command">
                <pc:docMk/>
                <pc:sldMk cId="3417319253" sldId="522"/>
                <pc2:cmMk id="{16992F9E-0C46-4E92-825A-B1861BD6E758}"/>
              </pc2:cmMkLst>
            </pc226:cmChg>
          </p:ext>
        </pc:extLst>
      </pc:sldChg>
      <pc:sldChg chg="modSp mod">
        <pc:chgData name="PAOLA AGUILAR" userId="486985c8a838b17d" providerId="LiveId" clId="{E564F265-669A-404F-9250-EC3914592029}" dt="2023-11-08T13:12:18.326" v="6" actId="20577"/>
        <pc:sldMkLst>
          <pc:docMk/>
          <pc:sldMk cId="949497249" sldId="527"/>
        </pc:sldMkLst>
        <pc:spChg chg="mod">
          <ac:chgData name="PAOLA AGUILAR" userId="486985c8a838b17d" providerId="LiveId" clId="{E564F265-669A-404F-9250-EC3914592029}" dt="2023-11-08T13:12:18.326" v="6" actId="20577"/>
          <ac:spMkLst>
            <pc:docMk/>
            <pc:sldMk cId="949497249" sldId="527"/>
            <ac:spMk id="31" creationId="{73371B21-D70A-EFE2-0964-E33DC78B0E5B}"/>
          </ac:spMkLst>
        </pc:spChg>
        <pc:spChg chg="mod">
          <ac:chgData name="PAOLA AGUILAR" userId="486985c8a838b17d" providerId="LiveId" clId="{E564F265-669A-404F-9250-EC3914592029}" dt="2023-11-08T13:12:12.638" v="4" actId="20577"/>
          <ac:spMkLst>
            <pc:docMk/>
            <pc:sldMk cId="949497249" sldId="527"/>
            <ac:spMk id="79" creationId="{044E3800-9925-312B-03AC-462B592A7DC3}"/>
          </ac:spMkLst>
        </pc:spChg>
      </pc:sldChg>
      <pc:sldChg chg="addCm">
        <pc:chgData name="PAOLA AGUILAR" userId="486985c8a838b17d" providerId="LiveId" clId="{E564F265-669A-404F-9250-EC3914592029}" dt="2023-11-08T13:13:10.658" v="7"/>
        <pc:sldMkLst>
          <pc:docMk/>
          <pc:sldMk cId="4226828801" sldId="53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add">
              <pc226:chgData name="PAOLA AGUILAR" userId="486985c8a838b17d" providerId="LiveId" clId="{E564F265-669A-404F-9250-EC3914592029}" dt="2023-11-08T13:13:10.658" v="7"/>
              <pc2:cmMkLst xmlns:pc2="http://schemas.microsoft.com/office/powerpoint/2019/9/main/command">
                <pc:docMk/>
                <pc:sldMk cId="4226828801" sldId="533"/>
                <pc2:cmMk id="{DCBB87D2-3DE9-49C6-9C15-301A6A4A8648}"/>
              </pc2:cmMkLst>
            </pc226:cmChg>
          </p:ext>
        </pc:extLst>
      </pc:sldChg>
      <pc:sldChg chg="addCm">
        <pc:chgData name="PAOLA AGUILAR" userId="486985c8a838b17d" providerId="LiveId" clId="{E564F265-669A-404F-9250-EC3914592029}" dt="2023-11-08T13:16:05.392" v="14"/>
        <pc:sldMkLst>
          <pc:docMk/>
          <pc:sldMk cId="344110975" sldId="53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add">
              <pc226:chgData name="PAOLA AGUILAR" userId="486985c8a838b17d" providerId="LiveId" clId="{E564F265-669A-404F-9250-EC3914592029}" dt="2023-11-08T13:15:34.139" v="13"/>
              <pc2:cmMkLst xmlns:pc2="http://schemas.microsoft.com/office/powerpoint/2019/9/main/command">
                <pc:docMk/>
                <pc:sldMk cId="344110975" sldId="539"/>
                <pc2:cmMk id="{46E02A26-2345-4AF0-BA06-AA67E5EFA158}"/>
              </pc2:cmMkLst>
            </pc226:cmChg>
            <pc226:cmChg xmlns:pc226="http://schemas.microsoft.com/office/powerpoint/2022/06/main/command" xmlns="" chg="add">
              <pc226:chgData name="PAOLA AGUILAR" userId="486985c8a838b17d" providerId="LiveId" clId="{E564F265-669A-404F-9250-EC3914592029}" dt="2023-11-08T13:16:05.392" v="14"/>
              <pc2:cmMkLst xmlns:pc2="http://schemas.microsoft.com/office/powerpoint/2019/9/main/command">
                <pc:docMk/>
                <pc:sldMk cId="344110975" sldId="539"/>
                <pc2:cmMk id="{328FD847-92B1-4875-B9AA-C72E79E323C2}"/>
              </pc2:cmMkLst>
            </pc226:cmChg>
          </p:ext>
        </pc:extLst>
      </pc:sldChg>
      <pc:sldChg chg="modSp mod">
        <pc:chgData name="PAOLA AGUILAR" userId="486985c8a838b17d" providerId="LiveId" clId="{E564F265-669A-404F-9250-EC3914592029}" dt="2023-11-08T13:14:32.269" v="12" actId="20577"/>
        <pc:sldMkLst>
          <pc:docMk/>
          <pc:sldMk cId="4251757063" sldId="543"/>
        </pc:sldMkLst>
        <pc:spChg chg="mod">
          <ac:chgData name="PAOLA AGUILAR" userId="486985c8a838b17d" providerId="LiveId" clId="{E564F265-669A-404F-9250-EC3914592029}" dt="2023-11-08T13:14:32.269" v="12" actId="20577"/>
          <ac:spMkLst>
            <pc:docMk/>
            <pc:sldMk cId="4251757063" sldId="543"/>
            <ac:spMk id="34" creationId="{1F722728-57B4-CD63-BB95-848AFEF4A772}"/>
          </ac:spMkLst>
        </pc:spChg>
      </pc:sldChg>
      <pc:sldChg chg="addCm">
        <pc:chgData name="PAOLA AGUILAR" userId="486985c8a838b17d" providerId="LiveId" clId="{E564F265-669A-404F-9250-EC3914592029}" dt="2023-11-08T13:13:18.514" v="8"/>
        <pc:sldMkLst>
          <pc:docMk/>
          <pc:sldMk cId="2874608710" sldId="54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add">
              <pc226:chgData name="PAOLA AGUILAR" userId="486985c8a838b17d" providerId="LiveId" clId="{E564F265-669A-404F-9250-EC3914592029}" dt="2023-11-08T13:13:18.514" v="8"/>
              <pc2:cmMkLst xmlns:pc2="http://schemas.microsoft.com/office/powerpoint/2019/9/main/command">
                <pc:docMk/>
                <pc:sldMk cId="2874608710" sldId="545"/>
                <pc2:cmMk id="{EA82A02A-C2B4-4E03-9467-FC75F183C64C}"/>
              </pc2:cmMkLst>
            </pc226:cmChg>
          </p:ext>
        </pc:extLst>
      </pc:sldChg>
      <pc:sldChg chg="addCm">
        <pc:chgData name="PAOLA AGUILAR" userId="486985c8a838b17d" providerId="LiveId" clId="{E564F265-669A-404F-9250-EC3914592029}" dt="2023-11-08T13:38:59.576" v="24"/>
        <pc:sldMkLst>
          <pc:docMk/>
          <pc:sldMk cId="4096929996" sldId="21348053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add">
              <pc226:chgData name="PAOLA AGUILAR" userId="486985c8a838b17d" providerId="LiveId" clId="{E564F265-669A-404F-9250-EC3914592029}" dt="2023-11-08T13:38:59.576" v="24"/>
              <pc2:cmMkLst xmlns:pc2="http://schemas.microsoft.com/office/powerpoint/2019/9/main/command">
                <pc:docMk/>
                <pc:sldMk cId="4096929996" sldId="2134805355"/>
                <pc2:cmMk id="{F771C97B-417F-4CA3-B8F1-213882BA46A2}"/>
              </pc2:cmMkLst>
            </pc226:cmChg>
          </p:ext>
        </pc:extLst>
      </pc:sldChg>
      <pc:sldChg chg="addCm">
        <pc:chgData name="PAOLA AGUILAR" userId="486985c8a838b17d" providerId="LiveId" clId="{E564F265-669A-404F-9250-EC3914592029}" dt="2023-11-08T13:35:16.712" v="23"/>
        <pc:sldMkLst>
          <pc:docMk/>
          <pc:sldMk cId="1282267737" sldId="21348053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add">
              <pc226:chgData name="PAOLA AGUILAR" userId="486985c8a838b17d" providerId="LiveId" clId="{E564F265-669A-404F-9250-EC3914592029}" dt="2023-11-08T13:35:16.712" v="23"/>
              <pc2:cmMkLst xmlns:pc2="http://schemas.microsoft.com/office/powerpoint/2019/9/main/command">
                <pc:docMk/>
                <pc:sldMk cId="1282267737" sldId="2134805364"/>
                <pc2:cmMk id="{CC9B40A7-C66E-44F1-A24E-AE9CA663785A}"/>
              </pc2:cmMkLst>
            </pc226:cmChg>
          </p:ext>
        </pc:extLst>
      </pc:sldChg>
      <pc:sldChg chg="addCm">
        <pc:chgData name="PAOLA AGUILAR" userId="486985c8a838b17d" providerId="LiveId" clId="{E564F265-669A-404F-9250-EC3914592029}" dt="2023-11-08T13:20:12.622" v="16"/>
        <pc:sldMkLst>
          <pc:docMk/>
          <pc:sldMk cId="214863571" sldId="21348053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add">
              <pc226:chgData name="PAOLA AGUILAR" userId="486985c8a838b17d" providerId="LiveId" clId="{E564F265-669A-404F-9250-EC3914592029}" dt="2023-11-08T13:20:12.622" v="16"/>
              <pc2:cmMkLst xmlns:pc2="http://schemas.microsoft.com/office/powerpoint/2019/9/main/command">
                <pc:docMk/>
                <pc:sldMk cId="214863571" sldId="2134805370"/>
                <pc2:cmMk id="{19F29971-AAB9-4975-8331-71FF48551823}"/>
              </pc2:cmMkLst>
            </pc226:cmChg>
            <pc226:cmChg xmlns:pc226="http://schemas.microsoft.com/office/powerpoint/2022/06/main/command" xmlns="" chg="add">
              <pc226:chgData name="PAOLA AGUILAR" userId="486985c8a838b17d" providerId="LiveId" clId="{E564F265-669A-404F-9250-EC3914592029}" dt="2023-11-08T13:19:49.900" v="15"/>
              <pc2:cmMkLst xmlns:pc2="http://schemas.microsoft.com/office/powerpoint/2019/9/main/command">
                <pc:docMk/>
                <pc:sldMk cId="214863571" sldId="2134805370"/>
                <pc2:cmMk id="{FC84BDA1-19F8-4A82-A6A4-B7B75927D75C}"/>
              </pc2:cmMkLst>
            </pc226:cmChg>
          </p:ext>
        </pc:extLst>
      </pc:sldChg>
      <pc:sldChg chg="addCm">
        <pc:chgData name="PAOLA AGUILAR" userId="486985c8a838b17d" providerId="LiveId" clId="{E564F265-669A-404F-9250-EC3914592029}" dt="2023-11-08T13:11:41.895" v="3"/>
        <pc:sldMkLst>
          <pc:docMk/>
          <pc:sldMk cId="1076455568" sldId="21348053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add">
              <pc226:chgData name="PAOLA AGUILAR" userId="486985c8a838b17d" providerId="LiveId" clId="{E564F265-669A-404F-9250-EC3914592029}" dt="2023-11-08T13:11:11.472" v="2"/>
              <pc2:cmMkLst xmlns:pc2="http://schemas.microsoft.com/office/powerpoint/2019/9/main/command">
                <pc:docMk/>
                <pc:sldMk cId="1076455568" sldId="2134805372"/>
                <pc2:cmMk id="{71DFAE69-C538-4C40-B306-14FF6BFFE426}"/>
              </pc2:cmMkLst>
            </pc226:cmChg>
            <pc226:cmChg xmlns:pc226="http://schemas.microsoft.com/office/powerpoint/2022/06/main/command" xmlns="" chg="add">
              <pc226:chgData name="PAOLA AGUILAR" userId="486985c8a838b17d" providerId="LiveId" clId="{E564F265-669A-404F-9250-EC3914592029}" dt="2023-11-08T13:11:41.895" v="3"/>
              <pc2:cmMkLst xmlns:pc2="http://schemas.microsoft.com/office/powerpoint/2019/9/main/command">
                <pc:docMk/>
                <pc:sldMk cId="1076455568" sldId="2134805372"/>
                <pc2:cmMk id="{4C82C9E9-0FF0-4460-9571-8AD4E83CD2F1}"/>
              </pc2:cmMkLst>
            </pc226:cmChg>
          </p:ext>
        </pc:extLst>
      </pc:sldChg>
      <pc:sldChg chg="addCm delCm">
        <pc:chgData name="PAOLA AGUILAR" userId="486985c8a838b17d" providerId="LiveId" clId="{E564F265-669A-404F-9250-EC3914592029}" dt="2023-11-08T13:55:14.733" v="31"/>
        <pc:sldMkLst>
          <pc:docMk/>
          <pc:sldMk cId="1730838464" sldId="21348053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add del">
              <pc226:chgData name="PAOLA AGUILAR" userId="486985c8a838b17d" providerId="LiveId" clId="{E564F265-669A-404F-9250-EC3914592029}" dt="2023-11-08T13:47:17.554" v="30"/>
              <pc2:cmMkLst xmlns:pc2="http://schemas.microsoft.com/office/powerpoint/2019/9/main/command">
                <pc:docMk/>
                <pc:sldMk cId="1730838464" sldId="2134805373"/>
                <pc2:cmMk id="{B5AED15D-13D1-4786-8F94-8BB2EB75679E}"/>
              </pc2:cmMkLst>
            </pc226:cmChg>
            <pc226:cmChg xmlns:pc226="http://schemas.microsoft.com/office/powerpoint/2022/06/main/command" xmlns="" chg="add">
              <pc226:chgData name="PAOLA AGUILAR" userId="486985c8a838b17d" providerId="LiveId" clId="{E564F265-669A-404F-9250-EC3914592029}" dt="2023-11-08T13:55:14.733" v="31"/>
              <pc2:cmMkLst xmlns:pc2="http://schemas.microsoft.com/office/powerpoint/2019/9/main/command">
                <pc:docMk/>
                <pc:sldMk cId="1730838464" sldId="2134805373"/>
                <pc2:cmMk id="{1B12AADD-F85D-4A07-A52B-5A610498B53D}"/>
              </pc2:cmMkLst>
            </pc226:cmChg>
          </p:ext>
        </pc:extLst>
      </pc:sldChg>
      <pc:sldChg chg="modSp mod">
        <pc:chgData name="PAOLA AGUILAR" userId="486985c8a838b17d" providerId="LiveId" clId="{E564F265-669A-404F-9250-EC3914592029}" dt="2023-11-08T13:39:59.891" v="26" actId="20577"/>
        <pc:sldMkLst>
          <pc:docMk/>
          <pc:sldMk cId="3754947519" sldId="2134805374"/>
        </pc:sldMkLst>
        <pc:spChg chg="mod">
          <ac:chgData name="PAOLA AGUILAR" userId="486985c8a838b17d" providerId="LiveId" clId="{E564F265-669A-404F-9250-EC3914592029}" dt="2023-11-08T13:39:59.891" v="26" actId="20577"/>
          <ac:spMkLst>
            <pc:docMk/>
            <pc:sldMk cId="3754947519" sldId="2134805374"/>
            <ac:spMk id="5" creationId="{15061461-3436-674D-820F-64BD972044F4}"/>
          </ac:spMkLst>
        </pc:spChg>
      </pc:sldChg>
      <pc:sldChg chg="addCm delCm">
        <pc:chgData name="PAOLA AGUILAR" userId="486985c8a838b17d" providerId="LiveId" clId="{E564F265-669A-404F-9250-EC3914592029}" dt="2023-11-08T13:47:11.770" v="29"/>
        <pc:sldMkLst>
          <pc:docMk/>
          <pc:sldMk cId="2303691465" sldId="21348053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xmlns="" chg="add del">
              <pc226:chgData name="PAOLA AGUILAR" userId="486985c8a838b17d" providerId="LiveId" clId="{E564F265-669A-404F-9250-EC3914592029}" dt="2023-11-08T13:47:11.770" v="29"/>
              <pc2:cmMkLst xmlns:pc2="http://schemas.microsoft.com/office/powerpoint/2019/9/main/command">
                <pc:docMk/>
                <pc:sldMk cId="2303691465" sldId="2134805375"/>
                <pc2:cmMk id="{08750A9A-D886-4713-A8D2-C295B7975825}"/>
              </pc2:cmMkLst>
            </pc226:cmChg>
          </p:ext>
        </pc:extLst>
      </pc:sldChg>
    </pc:docChg>
  </pc:docChgLst>
</pc:chgInfo>
</file>

<file path=ppt/comments/modernComment_209_40022E9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521F85F-D1E8-4A86-B702-77B2DDA260D0}" authorId="{09635A94-A810-E921-94C0-5D07E8F7286D}" created="2023-11-08T13:07:24.61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073884827" sldId="521"/>
      <ac:picMk id="3" creationId="{A78CCA44-9E6E-3BC9-53BE-BB2EC43A2BD3}"/>
    </ac:deMkLst>
    <p188:txBody>
      <a:bodyPr/>
      <a:lstStyle/>
      <a:p>
        <a:r>
          <a:rPr lang="es-CO"/>
          <a:t>Eliminar el "e" en la frase e IGAC el apunta:</a:t>
        </a:r>
      </a:p>
    </p188:txBody>
  </p188:cm>
</p188:cmLst>
</file>

<file path=ppt/comments/modernComment_20A_CBB0275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6992F9E-0C46-4E92-825A-B1861BD6E758}" authorId="{09635A94-A810-E921-94C0-5D07E8F7286D}" created="2023-11-08T13:08:51.436">
    <pc:sldMkLst xmlns:pc="http://schemas.microsoft.com/office/powerpoint/2013/main/command">
      <pc:docMk/>
      <pc:sldMk cId="3417319253" sldId="522"/>
    </pc:sldMkLst>
    <p188:txBody>
      <a:bodyPr/>
      <a:lstStyle/>
      <a:p>
        <a:r>
          <a:rPr lang="es-CO"/>
          <a:t>Los datos agrologicos 5 y 3 estan repetidos. </a:t>
        </a:r>
      </a:p>
    </p188:txBody>
  </p188:cm>
</p188:cmLst>
</file>

<file path=ppt/comments/modernComment_21B_1482B77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6E02A26-2345-4AF0-BA06-AA67E5EFA158}" authorId="{09635A94-A810-E921-94C0-5D07E8F7286D}" created="2023-11-08T13:15:34.10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44110975" sldId="539"/>
      <ac:picMk id="3" creationId="{57389EDC-A88B-A18E-8E8F-AC7C518ADB9A}"/>
    </ac:deMkLst>
    <p188:txBody>
      <a:bodyPr/>
      <a:lstStyle/>
      <a:p>
        <a:r>
          <a:rPr lang="es-CO"/>
          <a:t>Corregir en el item acceso y uso de la tierra: Cierre frontera agrícola </a:t>
        </a:r>
      </a:p>
    </p188:txBody>
  </p188:cm>
  <p188:cm id="{328FD847-92B1-4875-B9AA-C72E79E323C2}" authorId="{09635A94-A810-E921-94C0-5D07E8F7286D}" created="2023-11-08T13:16:05.36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44110975" sldId="539"/>
      <ac:picMk id="3" creationId="{57389EDC-A88B-A18E-8E8F-AC7C518ADB9A}"/>
    </ac:deMkLst>
    <p188:txBody>
      <a:bodyPr/>
      <a:lstStyle/>
      <a:p>
        <a:r>
          <a:rPr lang="es-CO"/>
          <a:t>Hay que igualar el tamaño de las letras que describen cada ítem. </a:t>
        </a:r>
      </a:p>
    </p188:txBody>
  </p188:cm>
</p188:cmLst>
</file>

<file path=ppt/comments/modernComment_7F3E8B74_4C6DDA5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C9B40A7-C66E-44F1-A24E-AE9CA663785A}" authorId="{09635A94-A810-E921-94C0-5D07E8F7286D}" created="2023-11-08T13:35:16.680">
    <pc:sldMkLst xmlns:pc="http://schemas.microsoft.com/office/powerpoint/2013/main/command">
      <pc:docMk/>
      <pc:sldMk cId="1282267737" sldId="2134805364"/>
    </pc:sldMkLst>
    <p188:txBody>
      <a:bodyPr/>
      <a:lstStyle/>
      <a:p>
        <a:r>
          <a:rPr lang="es-CO"/>
          <a:t>Cada que se escriba la palabra Ley, la L va en mayúscula. </a:t>
        </a:r>
      </a:p>
    </p188:txBody>
  </p188:cm>
</p188:cmLst>
</file>

<file path=ppt/comments/modernComment_7F3E8B7A_CCE8ED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C84BDA1-19F8-4A82-A6A4-B7B75927D75C}" authorId="{09635A94-A810-E921-94C0-5D07E8F7286D}" created="2023-11-08T13:19:49.82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14863571" sldId="2134805370"/>
      <ac:picMk id="3" creationId="{00000000-0000-0000-0000-000000000000}"/>
    </ac:deMkLst>
    <p188:txBody>
      <a:bodyPr/>
      <a:lstStyle/>
      <a:p>
        <a:r>
          <a:rPr lang="es-CO"/>
          <a:t>En el item incentiva inversión y desarrollo, dejar solamente: impulsa la inversión y desarrollo local.  </a:t>
        </a:r>
      </a:p>
    </p188:txBody>
  </p188:cm>
  <p188:cm id="{19F29971-AAB9-4975-8331-71FF48551823}" authorId="{09635A94-A810-E921-94C0-5D07E8F7286D}" created="2023-11-08T13:20:12.57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14863571" sldId="2134805370"/>
      <ac:picMk id="3" creationId="{00000000-0000-0000-0000-000000000000}"/>
    </ac:deMkLst>
    <p188:txBody>
      <a:bodyPr/>
      <a:lstStyle/>
      <a:p>
        <a:r>
          <a:rPr lang="es-CO"/>
          <a:t>Y debes eliminar una de incentiva inversión pues esta repetida.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215383E-6032-4C57-672A-409E302DD8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5B94634-D7F2-CE05-1417-7D99267951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7A475-B188-C24C-A69B-8BD00962A5C2}" type="datetimeFigureOut">
              <a:rPr lang="es-ES_tradnl" smtClean="0"/>
              <a:t>16/11/2023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7E340A0-6A98-931B-52AB-0A645C95A3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B196493-66C4-6B3F-D667-38377AFD94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ABA4B-1400-E745-BC52-34FD5EC3B0E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099401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1D300-AC5B-3D4B-A72B-E13B253874B2}" type="datetimeFigureOut">
              <a:rPr lang="es-ES_tradnl" smtClean="0"/>
              <a:t>16/11/2023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E984F-7C2D-2E4E-A4D4-12CC3287E9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78846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E984F-7C2D-2E4E-A4D4-12CC3287E94C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9212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E984F-7C2D-2E4E-A4D4-12CC3287E94C}" type="slidenum">
              <a:rPr lang="es-ES_tradnl" smtClean="0"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2070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s-C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433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s-C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2372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E984F-7C2D-2E4E-A4D4-12CC3287E94C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2070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E984F-7C2D-2E4E-A4D4-12CC3287E94C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4168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s-C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2482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E984F-7C2D-2E4E-A4D4-12CC3287E94C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91420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s-C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523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D8A8E-1B8E-46DF-A487-7CC371ACFEDF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030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E984F-7C2D-2E4E-A4D4-12CC3287E94C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89549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E984F-7C2D-2E4E-A4D4-12CC3287E94C}" type="slidenum">
              <a:rPr lang="es-ES_tradnl" smtClean="0"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4786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://graphicriver.net/user/simplesmart/portfolio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180E446-D0E1-E280-863A-036341FD4D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51"/>
          <a:stretch/>
        </p:blipFill>
        <p:spPr>
          <a:xfrm>
            <a:off x="0" y="0"/>
            <a:ext cx="5113867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0B7AD1A-3FDA-4D7C-00F0-9F107FBC82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5296" y="248500"/>
            <a:ext cx="1351721" cy="35499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6C8F369-5530-3C21-D590-1F95D36408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117" y="6037628"/>
            <a:ext cx="1190291" cy="5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03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44B67D9-1941-4577-2394-84A30D88D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79"/>
            <a:ext cx="12192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E4BAF0D1-DFAC-6C59-BABC-1A1684F7FC5C}"/>
              </a:ext>
            </a:extLst>
          </p:cNvPr>
          <p:cNvSpPr/>
          <p:nvPr userDrawn="1"/>
        </p:nvSpPr>
        <p:spPr>
          <a:xfrm>
            <a:off x="-13064" y="6664995"/>
            <a:ext cx="12192000" cy="211385"/>
          </a:xfrm>
          <a:prstGeom prst="rect">
            <a:avLst/>
          </a:prstGeom>
          <a:solidFill>
            <a:srgbClr val="FFCC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65E980C-D62E-9823-B277-02916D92BF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54" y="286513"/>
            <a:ext cx="1463298" cy="5091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5EC42DB-7E22-5FCD-CD10-3E649D3E06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271" y="286513"/>
            <a:ext cx="1135356" cy="51095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00D35D1-D2FE-B25C-4C91-AAC3DA17E72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77715" y="1140568"/>
            <a:ext cx="4455244" cy="577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5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F1BF9B2-B750-82D3-4280-1333E0E8A1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15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51F9DA9-08D6-89EC-E93F-DC28BE2A8223}"/>
              </a:ext>
            </a:extLst>
          </p:cNvPr>
          <p:cNvSpPr/>
          <p:nvPr userDrawn="1"/>
        </p:nvSpPr>
        <p:spPr>
          <a:xfrm>
            <a:off x="0" y="6674177"/>
            <a:ext cx="12192000" cy="211385"/>
          </a:xfrm>
          <a:prstGeom prst="rect">
            <a:avLst/>
          </a:prstGeom>
          <a:solidFill>
            <a:srgbClr val="FFCC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E34A07B-CDC2-FC5A-232D-A4E3EC97B1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54" y="286513"/>
            <a:ext cx="1463298" cy="50912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985D4B0-24D9-6C9B-B41A-5C27F817FE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271" y="286513"/>
            <a:ext cx="1135356" cy="51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85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0B3A161-5BFE-5A39-CA87-5CC701BFB9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5938"/>
            <a:ext cx="12192000" cy="69115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D1C5BEA-4A81-F979-291C-F5FBACA25DEC}"/>
              </a:ext>
            </a:extLst>
          </p:cNvPr>
          <p:cNvSpPr/>
          <p:nvPr userDrawn="1"/>
        </p:nvSpPr>
        <p:spPr>
          <a:xfrm>
            <a:off x="-31315" y="6642862"/>
            <a:ext cx="12256718" cy="2427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307EC69-A221-1900-112C-2B74B6617D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54" y="286513"/>
            <a:ext cx="1463298" cy="50912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248720A-1D28-5EAF-FA88-B22F88D9AD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271" y="286513"/>
            <a:ext cx="1135356" cy="5109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6445E7E-4691-8D42-20EB-7BB94F9CD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444"/>
          <a:stretch/>
        </p:blipFill>
        <p:spPr>
          <a:xfrm>
            <a:off x="6945087" y="5680895"/>
            <a:ext cx="5246914" cy="178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43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0B3A161-5BFE-5A39-CA87-5CC701BFB9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5938"/>
            <a:ext cx="12192000" cy="69115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D1C5BEA-4A81-F979-291C-F5FBACA25DEC}"/>
              </a:ext>
            </a:extLst>
          </p:cNvPr>
          <p:cNvSpPr/>
          <p:nvPr userDrawn="1"/>
        </p:nvSpPr>
        <p:spPr>
          <a:xfrm>
            <a:off x="-31315" y="6642862"/>
            <a:ext cx="12256718" cy="2427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307EC69-A221-1900-112C-2B74B6617D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54" y="286513"/>
            <a:ext cx="1463298" cy="50912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248720A-1D28-5EAF-FA88-B22F88D9AD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271" y="286513"/>
            <a:ext cx="1135356" cy="51095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D8A2B1F-CA0E-E72A-75AF-3049523887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5224547"/>
            <a:ext cx="7772400" cy="242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24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647BBCE-A7A7-CDBF-45C7-0A29E8AF1A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4168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F56B1B6-E085-17F1-D8BE-B5BE9AEDE0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3813" y="3079946"/>
            <a:ext cx="3491726" cy="917019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0C4B8975-112D-A6B2-ACDC-CF308DFD75D1}"/>
              </a:ext>
            </a:extLst>
          </p:cNvPr>
          <p:cNvSpPr txBox="1"/>
          <p:nvPr userDrawn="1"/>
        </p:nvSpPr>
        <p:spPr>
          <a:xfrm>
            <a:off x="8771224" y="6074525"/>
            <a:ext cx="2036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en-US" sz="2400" b="1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igac</a:t>
            </a:r>
            <a:r>
              <a:rPr lang="en-US" sz="140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.gov.co</a:t>
            </a:r>
            <a:endParaRPr lang="en-US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Shape 2715">
            <a:hlinkClick r:id="rId4"/>
            <a:extLst>
              <a:ext uri="{FF2B5EF4-FFF2-40B4-BE49-F238E27FC236}">
                <a16:creationId xmlns:a16="http://schemas.microsoft.com/office/drawing/2014/main" id="{7005857E-6E66-57C3-171F-CD1B71A69F2F}"/>
              </a:ext>
            </a:extLst>
          </p:cNvPr>
          <p:cNvSpPr/>
          <p:nvPr userDrawn="1"/>
        </p:nvSpPr>
        <p:spPr>
          <a:xfrm>
            <a:off x="8933719" y="5708765"/>
            <a:ext cx="365760" cy="365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5929" y="7018"/>
                </a:moveTo>
                <a:cubicBezTo>
                  <a:pt x="15540" y="7246"/>
                  <a:pt x="15108" y="7411"/>
                  <a:pt x="14650" y="7499"/>
                </a:cubicBezTo>
                <a:cubicBezTo>
                  <a:pt x="14282" y="7114"/>
                  <a:pt x="13759" y="6874"/>
                  <a:pt x="13180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6" y="7236"/>
                </a:cubicBezTo>
                <a:cubicBezTo>
                  <a:pt x="6892" y="7529"/>
                  <a:pt x="6793" y="7870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7" y="9635"/>
                </a:cubicBezTo>
                <a:cubicBezTo>
                  <a:pt x="6776" y="9644"/>
                  <a:pt x="6776" y="9652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6" y="11661"/>
                  <a:pt x="7483" y="11638"/>
                </a:cubicBezTo>
                <a:cubicBezTo>
                  <a:pt x="7739" y="12426"/>
                  <a:pt x="8482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39" y="13855"/>
                  <a:pt x="6382" y="13837"/>
                </a:cubicBezTo>
                <a:cubicBezTo>
                  <a:pt x="7273" y="14398"/>
                  <a:pt x="8332" y="14727"/>
                  <a:pt x="9470" y="14727"/>
                </a:cubicBezTo>
                <a:cubicBezTo>
                  <a:pt x="13174" y="14727"/>
                  <a:pt x="15200" y="11706"/>
                  <a:pt x="15200" y="9086"/>
                </a:cubicBezTo>
                <a:cubicBezTo>
                  <a:pt x="15200" y="9000"/>
                  <a:pt x="15199" y="8914"/>
                  <a:pt x="15195" y="8829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0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6576" tIns="36576" rIns="36576" bIns="36576" anchor="ctr"/>
          <a:lstStyle/>
          <a:p>
            <a:pPr algn="ctr"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6" name="Shape 2716">
            <a:extLst>
              <a:ext uri="{FF2B5EF4-FFF2-40B4-BE49-F238E27FC236}">
                <a16:creationId xmlns:a16="http://schemas.microsoft.com/office/drawing/2014/main" id="{87ACE275-D304-96A1-B0E4-3A5E6C03C1D8}"/>
              </a:ext>
            </a:extLst>
          </p:cNvPr>
          <p:cNvSpPr/>
          <p:nvPr userDrawn="1"/>
        </p:nvSpPr>
        <p:spPr>
          <a:xfrm>
            <a:off x="8468206" y="5708765"/>
            <a:ext cx="365760" cy="365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5" y="7858"/>
                </a:lnTo>
                <a:lnTo>
                  <a:pt x="13245" y="6381"/>
                </a:lnTo>
                <a:lnTo>
                  <a:pt x="11938" y="6381"/>
                </a:lnTo>
                <a:cubicBezTo>
                  <a:pt x="10368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6576" tIns="36576" rIns="36576" bIns="36576" anchor="ctr"/>
          <a:lstStyle/>
          <a:p>
            <a:pPr algn="ctr"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7" name="Shape 2721">
            <a:extLst>
              <a:ext uri="{FF2B5EF4-FFF2-40B4-BE49-F238E27FC236}">
                <a16:creationId xmlns:a16="http://schemas.microsoft.com/office/drawing/2014/main" id="{D0C6F06F-09BC-2EB6-A6E2-61EC86E7C70F}"/>
              </a:ext>
            </a:extLst>
          </p:cNvPr>
          <p:cNvSpPr/>
          <p:nvPr userDrawn="1"/>
        </p:nvSpPr>
        <p:spPr>
          <a:xfrm>
            <a:off x="9399232" y="5708765"/>
            <a:ext cx="365760" cy="365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30" y="9321"/>
                </a:moveTo>
                <a:cubicBezTo>
                  <a:pt x="11975" y="9321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1"/>
                  <a:pt x="13430" y="9321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1"/>
                </a:lnTo>
                <a:lnTo>
                  <a:pt x="6873" y="9321"/>
                </a:lnTo>
                <a:cubicBezTo>
                  <a:pt x="6873" y="9321"/>
                  <a:pt x="6873" y="14727"/>
                  <a:pt x="6873" y="14727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1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6576" tIns="36576" rIns="36576" bIns="36576" anchor="ctr"/>
          <a:lstStyle/>
          <a:p>
            <a:pPr algn="ctr"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8" name="Shape 2725">
            <a:extLst>
              <a:ext uri="{FF2B5EF4-FFF2-40B4-BE49-F238E27FC236}">
                <a16:creationId xmlns:a16="http://schemas.microsoft.com/office/drawing/2014/main" id="{E4B945DB-8470-B581-99D6-6C8DD7380955}"/>
              </a:ext>
            </a:extLst>
          </p:cNvPr>
          <p:cNvSpPr/>
          <p:nvPr userDrawn="1"/>
        </p:nvSpPr>
        <p:spPr>
          <a:xfrm>
            <a:off x="9864745" y="5708765"/>
            <a:ext cx="365760" cy="365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3745"/>
                </a:moveTo>
                <a:cubicBezTo>
                  <a:pt x="14727" y="14288"/>
                  <a:pt x="14287" y="14727"/>
                  <a:pt x="13745" y="14727"/>
                </a:cubicBezTo>
                <a:lnTo>
                  <a:pt x="7855" y="14727"/>
                </a:lnTo>
                <a:cubicBezTo>
                  <a:pt x="7313" y="14727"/>
                  <a:pt x="6873" y="14288"/>
                  <a:pt x="6873" y="13745"/>
                </a:cubicBezTo>
                <a:lnTo>
                  <a:pt x="6873" y="10309"/>
                </a:lnTo>
                <a:lnTo>
                  <a:pt x="7904" y="10309"/>
                </a:lnTo>
                <a:cubicBezTo>
                  <a:pt x="7877" y="10470"/>
                  <a:pt x="7855" y="10632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10632"/>
                  <a:pt x="13723" y="10470"/>
                  <a:pt x="13696" y="10309"/>
                </a:cubicBezTo>
                <a:lnTo>
                  <a:pt x="14727" y="10309"/>
                </a:lnTo>
                <a:cubicBezTo>
                  <a:pt x="14727" y="10309"/>
                  <a:pt x="14727" y="13745"/>
                  <a:pt x="14727" y="13745"/>
                </a:cubicBezTo>
                <a:close/>
                <a:moveTo>
                  <a:pt x="10800" y="8836"/>
                </a:move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moveTo>
                  <a:pt x="12764" y="7364"/>
                </a:moveTo>
                <a:lnTo>
                  <a:pt x="14236" y="7364"/>
                </a:lnTo>
                <a:lnTo>
                  <a:pt x="14236" y="8836"/>
                </a:lnTo>
                <a:lnTo>
                  <a:pt x="12764" y="8836"/>
                </a:lnTo>
                <a:cubicBezTo>
                  <a:pt x="12764" y="8836"/>
                  <a:pt x="12764" y="7364"/>
                  <a:pt x="12764" y="7364"/>
                </a:cubicBezTo>
                <a:close/>
                <a:moveTo>
                  <a:pt x="13745" y="5891"/>
                </a:moveTo>
                <a:lnTo>
                  <a:pt x="7855" y="5891"/>
                </a:lnTo>
                <a:cubicBezTo>
                  <a:pt x="6770" y="5891"/>
                  <a:pt x="5891" y="6770"/>
                  <a:pt x="5891" y="7855"/>
                </a:cubicBezTo>
                <a:lnTo>
                  <a:pt x="5891" y="13745"/>
                </a:lnTo>
                <a:cubicBezTo>
                  <a:pt x="5891" y="14830"/>
                  <a:pt x="6770" y="15709"/>
                  <a:pt x="7855" y="15709"/>
                </a:cubicBezTo>
                <a:lnTo>
                  <a:pt x="13745" y="15709"/>
                </a:lnTo>
                <a:cubicBezTo>
                  <a:pt x="14830" y="15709"/>
                  <a:pt x="15709" y="14830"/>
                  <a:pt x="15709" y="13745"/>
                </a:cubicBezTo>
                <a:lnTo>
                  <a:pt x="15709" y="7855"/>
                </a:lnTo>
                <a:cubicBezTo>
                  <a:pt x="15709" y="6770"/>
                  <a:pt x="14830" y="5891"/>
                  <a:pt x="13745" y="5891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6576" tIns="36576" rIns="36576" bIns="36576" anchor="ctr"/>
          <a:lstStyle/>
          <a:p>
            <a:pPr algn="ctr"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54B2B4F-1450-80C6-AB7E-5F448B0BB7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0258" y="5708765"/>
            <a:ext cx="365760" cy="36576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A3DE2AF-4F7C-A2FD-31D8-72228D1CE8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771" y="5708765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30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57EC1E-40E1-7B28-6723-07E631EB7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6F3493-C27D-52BF-01FB-E3ACFD6E3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D844B0-C6FA-FF2A-52D7-43A57F63A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71F74-A42F-914B-80F2-6CAAB087F77A}" type="datetimeFigureOut">
              <a:rPr lang="es-CO" smtClean="0"/>
              <a:t>16/11/2023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E53CF9-8FFF-B354-916A-9AA53285B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19C793-2E57-2FF4-BAE4-F6E5147F0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94807-674C-C147-86DA-82632E35B49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07217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ido - Comparació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810784F8-A6D6-6718-0416-43C4B9FF9D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" y="6186551"/>
            <a:ext cx="960138" cy="554290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EA6DD7A2-2A31-8DBA-9DA1-95E864920A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441" y="6044384"/>
            <a:ext cx="1668780" cy="8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4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25D798-892C-47E1-A24B-BE54004D4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4DA3DD-C56C-4045-BA9A-0525093AF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11692F-252C-4362-AEE8-5947F7027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C850-6528-4114-A783-81439E5216EE}" type="datetimeFigureOut">
              <a:rPr lang="es-ES" smtClean="0"/>
              <a:t>16/11/2023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36DC7F-041E-41FB-B202-63EA0140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249C35-972E-493F-A7E1-DA19FC45A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B41-DC61-40D0-8138-0FBB02811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3216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9C446-5145-4F8D-A9B4-E6D32CAC8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4B8F227-8C0C-449C-95EA-04A65A3B8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C850-6528-4114-A783-81439E5216EE}" type="datetimeFigureOut">
              <a:rPr lang="es-ES" smtClean="0"/>
              <a:t>16/11/2023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6C19804-883E-4A8E-A695-9ADD28BFD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EFBE48-346C-43F1-80E5-EBD1B4D95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B41-DC61-40D0-8138-0FBB02811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6000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3B2C1BF-CC05-BE41-0471-609BC289DA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54" y="286513"/>
            <a:ext cx="1463298" cy="5091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F3A2918-4C9D-14F8-713C-B4B625AB09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271" y="286513"/>
            <a:ext cx="1135356" cy="51095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1706CFF-5721-4D3D-7A78-A8917A945F8C}"/>
              </a:ext>
            </a:extLst>
          </p:cNvPr>
          <p:cNvSpPr/>
          <p:nvPr userDrawn="1"/>
        </p:nvSpPr>
        <p:spPr>
          <a:xfrm>
            <a:off x="0" y="6674177"/>
            <a:ext cx="12192000" cy="211385"/>
          </a:xfrm>
          <a:prstGeom prst="rect">
            <a:avLst/>
          </a:prstGeom>
          <a:solidFill>
            <a:srgbClr val="FFCC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Google Shape;201;p5">
            <a:extLst>
              <a:ext uri="{FF2B5EF4-FFF2-40B4-BE49-F238E27FC236}">
                <a16:creationId xmlns:a16="http://schemas.microsoft.com/office/drawing/2014/main" id="{20330FC5-87C0-2033-CFBF-A90D83505196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l="18660" r="21827"/>
          <a:stretch/>
        </p:blipFill>
        <p:spPr>
          <a:xfrm>
            <a:off x="1" y="4613144"/>
            <a:ext cx="1397450" cy="2059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7C3D3F1-A5EE-C009-2F0A-487DBD31D3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" b="1059"/>
          <a:stretch/>
        </p:blipFill>
        <p:spPr>
          <a:xfrm>
            <a:off x="1002426" y="4855029"/>
            <a:ext cx="1197656" cy="181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04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C2F83B8-BACF-C2B3-FBF8-4064E4864D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4503" y="-34339"/>
            <a:ext cx="12296503" cy="692667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12FB3A1-598D-22B0-C544-5EAEB29CAB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54" y="286514"/>
            <a:ext cx="1463298" cy="50912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94B9375-7A31-6742-424B-81BD123C70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4138" y="286514"/>
            <a:ext cx="955608" cy="50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3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41111A8-3947-B9EB-FABD-8863132C51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358FEAB-94C5-C723-CDFD-A911C3A6F4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4138" y="286514"/>
            <a:ext cx="955608" cy="50912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D1C92C-7E91-0F86-4971-C7D72CFE6F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800" y="0"/>
            <a:ext cx="1784873" cy="100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1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2CD8FE8-32FA-9DA7-0048-C1BE54956B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268"/>
            <a:ext cx="12202020" cy="687026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358FEAB-94C5-C723-CDFD-A911C3A6F4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4138" y="286514"/>
            <a:ext cx="955608" cy="50912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685224E-DF64-EB09-F4C5-16AE3F1D40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800" y="0"/>
            <a:ext cx="1784873" cy="100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93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44B67D9-1941-4577-2394-84A30D88D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79"/>
            <a:ext cx="12192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E4BAF0D1-DFAC-6C59-BABC-1A1684F7FC5C}"/>
              </a:ext>
            </a:extLst>
          </p:cNvPr>
          <p:cNvSpPr/>
          <p:nvPr userDrawn="1"/>
        </p:nvSpPr>
        <p:spPr>
          <a:xfrm>
            <a:off x="-13064" y="6664995"/>
            <a:ext cx="12192000" cy="211385"/>
          </a:xfrm>
          <a:prstGeom prst="rect">
            <a:avLst/>
          </a:prstGeom>
          <a:solidFill>
            <a:srgbClr val="FFCC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65E980C-D62E-9823-B277-02916D92BF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54" y="286513"/>
            <a:ext cx="1463298" cy="5091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5EC42DB-7E22-5FCD-CD10-3E649D3E06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271" y="286513"/>
            <a:ext cx="1135356" cy="51095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6CFE398-424E-77E7-B581-0C815D43C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3500" y="1660966"/>
            <a:ext cx="3540383" cy="521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6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4BDBB6B-AE7C-DAB8-EE66-2EE731A89A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BFBBCBA-A7EF-4215-385B-D617080E7726}"/>
              </a:ext>
            </a:extLst>
          </p:cNvPr>
          <p:cNvSpPr/>
          <p:nvPr userDrawn="1"/>
        </p:nvSpPr>
        <p:spPr>
          <a:xfrm>
            <a:off x="0" y="6674177"/>
            <a:ext cx="12192000" cy="211385"/>
          </a:xfrm>
          <a:prstGeom prst="rect">
            <a:avLst/>
          </a:prstGeom>
          <a:solidFill>
            <a:srgbClr val="FFCC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EF13C3E-4224-895D-0BE1-B75F499EF9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54" y="286513"/>
            <a:ext cx="1463298" cy="50912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6801BD2-A7A0-D62E-130E-28A4045CA5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271" y="286513"/>
            <a:ext cx="1135356" cy="5109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05BBA60-8F4F-41F5-F623-3E6D341585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88978" y="1657470"/>
            <a:ext cx="3906222" cy="52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68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4BDBB6B-AE7C-DAB8-EE66-2EE731A89A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BFBBCBA-A7EF-4215-385B-D617080E7726}"/>
              </a:ext>
            </a:extLst>
          </p:cNvPr>
          <p:cNvSpPr/>
          <p:nvPr userDrawn="1"/>
        </p:nvSpPr>
        <p:spPr>
          <a:xfrm>
            <a:off x="0" y="6674177"/>
            <a:ext cx="12192000" cy="211385"/>
          </a:xfrm>
          <a:prstGeom prst="rect">
            <a:avLst/>
          </a:prstGeom>
          <a:solidFill>
            <a:srgbClr val="FFCC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EF13C3E-4224-895D-0BE1-B75F499EF9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54" y="286513"/>
            <a:ext cx="1463298" cy="50912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6801BD2-A7A0-D62E-130E-28A4045CA5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271" y="286513"/>
            <a:ext cx="1135356" cy="5109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C1BCCCF-F093-4E38-4023-8751A1CDEA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763000" y="1699621"/>
            <a:ext cx="4442357" cy="518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81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4BDBB6B-AE7C-DAB8-EE66-2EE731A89A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BFBBCBA-A7EF-4215-385B-D617080E7726}"/>
              </a:ext>
            </a:extLst>
          </p:cNvPr>
          <p:cNvSpPr/>
          <p:nvPr userDrawn="1"/>
        </p:nvSpPr>
        <p:spPr>
          <a:xfrm>
            <a:off x="0" y="6674177"/>
            <a:ext cx="12192000" cy="211385"/>
          </a:xfrm>
          <a:prstGeom prst="rect">
            <a:avLst/>
          </a:prstGeom>
          <a:solidFill>
            <a:srgbClr val="FFCC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E7F5877-51BA-5DA6-CCC4-6DD601BCAC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54" y="286513"/>
            <a:ext cx="1463298" cy="50912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79092D0-9535-3072-1C33-192F2BC6D6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271" y="286513"/>
            <a:ext cx="1135356" cy="51095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E3C8B2C-DB59-718B-B9C0-3D977F3DB5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22" y="3593172"/>
            <a:ext cx="2065047" cy="308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46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1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72" r:id="rId5"/>
    <p:sldLayoutId id="2147483657" r:id="rId6"/>
    <p:sldLayoutId id="2147483654" r:id="rId7"/>
    <p:sldLayoutId id="2147483678" r:id="rId8"/>
    <p:sldLayoutId id="2147483652" r:id="rId9"/>
    <p:sldLayoutId id="2147483677" r:id="rId10"/>
    <p:sldLayoutId id="2147483655" r:id="rId11"/>
    <p:sldLayoutId id="2147483658" r:id="rId12"/>
    <p:sldLayoutId id="2147483673" r:id="rId13"/>
    <p:sldLayoutId id="2147483664" r:id="rId14"/>
    <p:sldLayoutId id="2147483679" r:id="rId15"/>
    <p:sldLayoutId id="2147483680" r:id="rId16"/>
    <p:sldLayoutId id="2147483681" r:id="rId17"/>
    <p:sldLayoutId id="214748368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4" Type="http://schemas.microsoft.com/office/2018/10/relationships/comments" Target="../comments/modernComment_21B_1482B77F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3E8B7A_CCE8ED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3E8B74_4C6DDA59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09_40022E9B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0A_CBB0275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9B39E8E-B6B7-EA4A-A6C2-85BA0E9F1B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t="30" r="2376" b="2043"/>
          <a:stretch/>
        </p:blipFill>
        <p:spPr>
          <a:xfrm rot="4328893">
            <a:off x="8259836" y="3027479"/>
            <a:ext cx="7776095" cy="685559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03C9B4D-30CE-2147-9040-C35D129116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t="26930" r="60220" b="2043"/>
          <a:stretch/>
        </p:blipFill>
        <p:spPr>
          <a:xfrm rot="10800000">
            <a:off x="44117" y="136934"/>
            <a:ext cx="1725466" cy="354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78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90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E5FAD7B-53E3-9E2C-4340-2D642752084F}"/>
              </a:ext>
            </a:extLst>
          </p:cNvPr>
          <p:cNvSpPr txBox="1"/>
          <p:nvPr/>
        </p:nvSpPr>
        <p:spPr>
          <a:xfrm>
            <a:off x="1534632" y="667164"/>
            <a:ext cx="9122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Catastro con enfoque multipropósito</a:t>
            </a:r>
          </a:p>
        </p:txBody>
      </p:sp>
      <p:sp>
        <p:nvSpPr>
          <p:cNvPr id="131" name="Google Shape;317;p6">
            <a:extLst>
              <a:ext uri="{FF2B5EF4-FFF2-40B4-BE49-F238E27FC236}">
                <a16:creationId xmlns:a16="http://schemas.microsoft.com/office/drawing/2014/main" id="{1E2E74C6-5CD7-F351-3972-9145AD926FE0}"/>
              </a:ext>
            </a:extLst>
          </p:cNvPr>
          <p:cNvSpPr txBox="1"/>
          <p:nvPr/>
        </p:nvSpPr>
        <p:spPr>
          <a:xfrm>
            <a:off x="-28555" y="6311877"/>
            <a:ext cx="755394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Fira Sans Extra Condensed Medium"/>
              </a:rPr>
              <a:t>* Bases Plan Nacional de Desarrollo 2022 – 2026: Colombia, potencia Mundial de la Vida</a:t>
            </a:r>
          </a:p>
        </p:txBody>
      </p:sp>
    </p:spTree>
    <p:extLst>
      <p:ext uri="{BB962C8B-B14F-4D97-AF65-F5344CB8AC3E}">
        <p14:creationId xmlns:p14="http://schemas.microsoft.com/office/powerpoint/2010/main" val="6023369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22 CuadroTexto">
            <a:extLst>
              <a:ext uri="{FF2B5EF4-FFF2-40B4-BE49-F238E27FC236}">
                <a16:creationId xmlns:a16="http://schemas.microsoft.com/office/drawing/2014/main" id="{CA037F69-A0AB-CF2F-375C-46D5D585B990}"/>
              </a:ext>
            </a:extLst>
          </p:cNvPr>
          <p:cNvSpPr txBox="1"/>
          <p:nvPr/>
        </p:nvSpPr>
        <p:spPr>
          <a:xfrm>
            <a:off x="590550" y="215595"/>
            <a:ext cx="11010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 Reforma Rural Integral es el Punto 1 del Acuerdo Final para la Terminación del Conflicto y la Construcción de una Paz Estable y Duradera </a:t>
            </a:r>
          </a:p>
          <a:p>
            <a:pPr algn="ctr"/>
            <a:endParaRPr lang="es-CO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CO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 punto 1.1.9 de El Acuerdo, Formación, y actualización del catastro establece varias acciones orientadas a: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101D690-7EA8-EB46-AA28-946718996263}"/>
              </a:ext>
            </a:extLst>
          </p:cNvPr>
          <p:cNvSpPr txBox="1"/>
          <p:nvPr/>
        </p:nvSpPr>
        <p:spPr>
          <a:xfrm>
            <a:off x="960140" y="6543532"/>
            <a:ext cx="10229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Insumo del sistema nacional de reforma agraria y desarrollo rural. </a:t>
            </a:r>
          </a:p>
        </p:txBody>
      </p:sp>
    </p:spTree>
    <p:extLst>
      <p:ext uri="{BB962C8B-B14F-4D97-AF65-F5344CB8AC3E}">
        <p14:creationId xmlns:p14="http://schemas.microsoft.com/office/powerpoint/2010/main" val="1529681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59BDF200-4933-0C48-BF8E-F690A6FD1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34742"/>
            <a:ext cx="12192000" cy="21650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814F75F-7256-6D42-958F-8C88C10D7258}"/>
              </a:ext>
            </a:extLst>
          </p:cNvPr>
          <p:cNvSpPr txBox="1"/>
          <p:nvPr/>
        </p:nvSpPr>
        <p:spPr>
          <a:xfrm>
            <a:off x="2017057" y="0"/>
            <a:ext cx="919778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_tradnl" sz="2800" b="1" dirty="0">
                <a:solidFill>
                  <a:srgbClr val="3155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Reforma Rural Integral</a:t>
            </a:r>
          </a:p>
          <a:p>
            <a:r>
              <a:rPr lang="es-ES_tradnl" sz="1400" b="1" dirty="0">
                <a:solidFill>
                  <a:srgbClr val="315587"/>
                </a:solidFill>
                <a:latin typeface="Verdana"/>
                <a:ea typeface="Verdana"/>
                <a:cs typeface="Verdana" panose="020B0604030504040204" pitchFamily="34" charset="0"/>
              </a:rPr>
              <a:t>Democratizar la tierra, superar la pobreza y acercar el campo </a:t>
            </a:r>
            <a:endParaRPr lang="es-ES_tradnl" sz="1400" b="1" dirty="0">
              <a:solidFill>
                <a:srgbClr val="31558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_tradnl" sz="1400" b="1" dirty="0">
                <a:solidFill>
                  <a:srgbClr val="3155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la ciudad</a:t>
            </a:r>
            <a:r>
              <a:rPr lang="es-ES_tradn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0975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4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83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A3D211B-0199-9CED-B73E-AF3400C02D65}"/>
              </a:ext>
            </a:extLst>
          </p:cNvPr>
          <p:cNvSpPr txBox="1"/>
          <p:nvPr/>
        </p:nvSpPr>
        <p:spPr>
          <a:xfrm>
            <a:off x="309091" y="260626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300" b="1">
                <a:solidFill>
                  <a:srgbClr val="002060"/>
                </a:solidFill>
                <a:latin typeface="Arial Black" panose="020B0604020202020204" pitchFamily="34" charset="0"/>
              </a:defRPr>
            </a:lvl1pPr>
          </a:lstStyle>
          <a:p>
            <a:pPr algn="l"/>
            <a:r>
              <a:rPr lang="es-CO" sz="2400" dirty="0">
                <a:solidFill>
                  <a:schemeClr val="bg1"/>
                </a:solidFill>
              </a:rPr>
              <a:t>Para donde vamos – </a:t>
            </a:r>
          </a:p>
          <a:p>
            <a:pPr algn="l"/>
            <a:r>
              <a:rPr lang="es-CO" sz="2400" dirty="0">
                <a:solidFill>
                  <a:schemeClr val="bg1"/>
                </a:solidFill>
              </a:rPr>
              <a:t>Priorización cuatrienio</a:t>
            </a:r>
          </a:p>
        </p:txBody>
      </p:sp>
      <p:cxnSp>
        <p:nvCxnSpPr>
          <p:cNvPr id="9" name="Conector angular 8">
            <a:extLst>
              <a:ext uri="{FF2B5EF4-FFF2-40B4-BE49-F238E27FC236}">
                <a16:creationId xmlns:a16="http://schemas.microsoft.com/office/drawing/2014/main" id="{8A4E9518-EEF7-B748-ADF8-51796EF5DCDF}"/>
              </a:ext>
            </a:extLst>
          </p:cNvPr>
          <p:cNvCxnSpPr/>
          <p:nvPr/>
        </p:nvCxnSpPr>
        <p:spPr>
          <a:xfrm rot="5400000">
            <a:off x="7582751" y="3175561"/>
            <a:ext cx="548633" cy="541867"/>
          </a:xfrm>
          <a:prstGeom prst="bentConnector3">
            <a:avLst>
              <a:gd name="adj1" fmla="val 84980"/>
            </a:avLst>
          </a:prstGeom>
          <a:ln w="3492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angular 11">
            <a:extLst>
              <a:ext uri="{FF2B5EF4-FFF2-40B4-BE49-F238E27FC236}">
                <a16:creationId xmlns:a16="http://schemas.microsoft.com/office/drawing/2014/main" id="{BE4ED63E-BE27-4A46-A114-5446E7200A65}"/>
              </a:ext>
            </a:extLst>
          </p:cNvPr>
          <p:cNvCxnSpPr>
            <a:cxnSpLocks/>
          </p:cNvCxnSpPr>
          <p:nvPr/>
        </p:nvCxnSpPr>
        <p:spPr>
          <a:xfrm rot="10800000" flipV="1">
            <a:off x="7665156" y="4380088"/>
            <a:ext cx="925689" cy="509871"/>
          </a:xfrm>
          <a:prstGeom prst="bentConnector3">
            <a:avLst>
              <a:gd name="adj1" fmla="val 50000"/>
            </a:avLst>
          </a:prstGeom>
          <a:ln w="3492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03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Subtítulo 4">
            <a:extLst>
              <a:ext uri="{FF2B5EF4-FFF2-40B4-BE49-F238E27FC236}">
                <a16:creationId xmlns:a16="http://schemas.microsoft.com/office/drawing/2014/main" id="{8FB7937E-57F7-B376-3E8A-7FB0F86E7C1E}"/>
              </a:ext>
            </a:extLst>
          </p:cNvPr>
          <p:cNvSpPr txBox="1">
            <a:spLocks/>
          </p:cNvSpPr>
          <p:nvPr/>
        </p:nvSpPr>
        <p:spPr>
          <a:xfrm>
            <a:off x="3538330" y="455097"/>
            <a:ext cx="9117497" cy="427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0" tIns="91330" rIns="91330" bIns="91330" anchor="ctr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4080"/>
              </a:buClr>
              <a:buSzPts val="2800"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MX" sz="2000" dirty="0" smtClean="0">
                <a:solidFill>
                  <a:schemeClr val="bg1"/>
                </a:solidFill>
              </a:rPr>
              <a:t>FINANCIACI</a:t>
            </a:r>
            <a:r>
              <a:rPr lang="es-CO" sz="2000" dirty="0" err="1">
                <a:solidFill>
                  <a:schemeClr val="bg1"/>
                </a:solidFill>
              </a:rPr>
              <a:t>Ó</a:t>
            </a:r>
            <a:r>
              <a:rPr lang="es-MX" sz="2000" dirty="0" smtClean="0">
                <a:solidFill>
                  <a:schemeClr val="bg1"/>
                </a:solidFill>
              </a:rPr>
              <a:t>N MUNICIPIOS </a:t>
            </a:r>
            <a:r>
              <a:rPr lang="es-MX" sz="2000" dirty="0">
                <a:solidFill>
                  <a:schemeClr val="bg1"/>
                </a:solidFill>
              </a:rPr>
              <a:t>META DE ACTUALIZACIÓN CATASTRAL</a:t>
            </a:r>
          </a:p>
        </p:txBody>
      </p:sp>
    </p:spTree>
    <p:extLst>
      <p:ext uri="{BB962C8B-B14F-4D97-AF65-F5344CB8AC3E}">
        <p14:creationId xmlns:p14="http://schemas.microsoft.com/office/powerpoint/2010/main" val="1676568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19">
            <a:extLst>
              <a:ext uri="{FF2B5EF4-FFF2-40B4-BE49-F238E27FC236}">
                <a16:creationId xmlns:a16="http://schemas.microsoft.com/office/drawing/2014/main" id="{A101D690-7EA8-EB46-AA28-946718996263}"/>
              </a:ext>
            </a:extLst>
          </p:cNvPr>
          <p:cNvSpPr txBox="1"/>
          <p:nvPr/>
        </p:nvSpPr>
        <p:spPr>
          <a:xfrm>
            <a:off x="960140" y="6543532"/>
            <a:ext cx="10229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Insumo del sistema nacional de reforma agraria y desarrollo rural.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62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19">
            <a:extLst>
              <a:ext uri="{FF2B5EF4-FFF2-40B4-BE49-F238E27FC236}">
                <a16:creationId xmlns:a16="http://schemas.microsoft.com/office/drawing/2014/main" id="{A101D690-7EA8-EB46-AA28-946718996263}"/>
              </a:ext>
            </a:extLst>
          </p:cNvPr>
          <p:cNvSpPr txBox="1"/>
          <p:nvPr/>
        </p:nvSpPr>
        <p:spPr>
          <a:xfrm>
            <a:off x="960140" y="6543532"/>
            <a:ext cx="10229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Insumo del sistema nacional de reforma agraria y desarrollo rural.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3571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19">
            <a:extLst>
              <a:ext uri="{FF2B5EF4-FFF2-40B4-BE49-F238E27FC236}">
                <a16:creationId xmlns:a16="http://schemas.microsoft.com/office/drawing/2014/main" id="{A101D690-7EA8-EB46-AA28-946718996263}"/>
              </a:ext>
            </a:extLst>
          </p:cNvPr>
          <p:cNvSpPr txBox="1"/>
          <p:nvPr/>
        </p:nvSpPr>
        <p:spPr>
          <a:xfrm>
            <a:off x="960140" y="6543532"/>
            <a:ext cx="10229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Insumo del sistema nacional de reforma agraria y desarrollo rural.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36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D202139-D8D6-8692-7CF5-83B84D2F4814}"/>
              </a:ext>
            </a:extLst>
          </p:cNvPr>
          <p:cNvSpPr txBox="1"/>
          <p:nvPr/>
        </p:nvSpPr>
        <p:spPr>
          <a:xfrm>
            <a:off x="9466472" y="189751"/>
            <a:ext cx="2221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Índice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AE35110-E423-C3C5-1D7C-A94AACCF33A2}"/>
              </a:ext>
            </a:extLst>
          </p:cNvPr>
          <p:cNvSpPr/>
          <p:nvPr/>
        </p:nvSpPr>
        <p:spPr>
          <a:xfrm>
            <a:off x="9550400" y="886691"/>
            <a:ext cx="2781172" cy="72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/>
          <p:cNvSpPr txBox="1"/>
          <p:nvPr/>
        </p:nvSpPr>
        <p:spPr>
          <a:xfrm>
            <a:off x="3298180" y="5200758"/>
            <a:ext cx="5223430" cy="491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>
              <a:lnSpc>
                <a:spcPct val="150000"/>
              </a:lnSpc>
            </a:pPr>
            <a:r>
              <a:rPr lang="es-ES_trad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ORDENAMIENTO TERRITORIAL</a:t>
            </a:r>
            <a:endParaRPr lang="es-ES_tradnl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98180" y="1076294"/>
            <a:ext cx="5517396" cy="491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>
              <a:lnSpc>
                <a:spcPct val="150000"/>
              </a:lnSpc>
            </a:pPr>
            <a:r>
              <a:rPr lang="es-ES_trad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IGAC EN EL PND 2022-2026</a:t>
            </a:r>
            <a:endParaRPr lang="es-ES_tradnl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530270" y="2247527"/>
            <a:ext cx="4936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/>
            <a:r>
              <a:rPr lang="es-ES_tradnl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CATASTRO MULTIPROPÓSITO: FINES METAS Y BENEFICIOS </a:t>
            </a:r>
            <a:endParaRPr lang="es-ES_trad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530271" y="3847077"/>
            <a:ext cx="6389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/>
            <a:r>
              <a:rPr lang="es-ES_tradnl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RESPONSABILIDAD DE LAS ENTIDADES </a:t>
            </a:r>
          </a:p>
          <a:p>
            <a:pPr marL="52388"/>
            <a:r>
              <a:rPr lang="es-ES_tradnl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TERRITORIALES EN LA GESTIÓN CATASTRAL </a:t>
            </a:r>
            <a:endParaRPr lang="es-ES_trad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20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5061461-3436-674D-820F-64BD972044F4}"/>
              </a:ext>
            </a:extLst>
          </p:cNvPr>
          <p:cNvSpPr txBox="1"/>
          <p:nvPr/>
        </p:nvSpPr>
        <p:spPr>
          <a:xfrm>
            <a:off x="2251617" y="2705725"/>
            <a:ext cx="70295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Responsabilidades de los Alcaldes en la Gestión Catastral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BA50351-DD8B-814D-A594-47B855C4AFFC}"/>
              </a:ext>
            </a:extLst>
          </p:cNvPr>
          <p:cNvSpPr txBox="1"/>
          <p:nvPr/>
        </p:nvSpPr>
        <p:spPr>
          <a:xfrm>
            <a:off x="452019" y="2497976"/>
            <a:ext cx="32966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3754947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91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5DD984A-5031-EC55-143D-482E9244B0CB}"/>
              </a:ext>
            </a:extLst>
          </p:cNvPr>
          <p:cNvSpPr txBox="1"/>
          <p:nvPr/>
        </p:nvSpPr>
        <p:spPr>
          <a:xfrm>
            <a:off x="609600" y="515477"/>
            <a:ext cx="1097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Desde el artículo 49 del PND planteamos necesidad de ajustes al crecimiento impuesto predial por actualización o reducción del rezago catastral</a:t>
            </a:r>
            <a:endParaRPr lang="es-CO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543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67737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3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5061461-3436-674D-820F-64BD972044F4}"/>
              </a:ext>
            </a:extLst>
          </p:cNvPr>
          <p:cNvSpPr txBox="1"/>
          <p:nvPr/>
        </p:nvSpPr>
        <p:spPr>
          <a:xfrm>
            <a:off x="2251617" y="2705725"/>
            <a:ext cx="7029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IGAC Y OT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BA50351-DD8B-814D-A594-47B855C4AFFC}"/>
              </a:ext>
            </a:extLst>
          </p:cNvPr>
          <p:cNvSpPr txBox="1"/>
          <p:nvPr/>
        </p:nvSpPr>
        <p:spPr>
          <a:xfrm>
            <a:off x="452019" y="2497976"/>
            <a:ext cx="32966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99888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F35E7903-91A1-4B4D-8DF2-EFA6C851E7ED}"/>
              </a:ext>
            </a:extLst>
          </p:cNvPr>
          <p:cNvSpPr txBox="1"/>
          <p:nvPr/>
        </p:nvSpPr>
        <p:spPr>
          <a:xfrm>
            <a:off x="862711" y="2770056"/>
            <a:ext cx="4097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Ordenamiento territorial en el IGAC</a:t>
            </a:r>
          </a:p>
        </p:txBody>
      </p:sp>
    </p:spTree>
    <p:extLst>
      <p:ext uri="{BB962C8B-B14F-4D97-AF65-F5344CB8AC3E}">
        <p14:creationId xmlns:p14="http://schemas.microsoft.com/office/powerpoint/2010/main" val="1670106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4CB8AF2B-4EAB-456E-BF71-80AEC011309C}"/>
              </a:ext>
            </a:extLst>
          </p:cNvPr>
          <p:cNvSpPr txBox="1"/>
          <p:nvPr/>
        </p:nvSpPr>
        <p:spPr>
          <a:xfrm>
            <a:off x="-559240" y="166633"/>
            <a:ext cx="7927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Ordenamiento territorial en el IGAC</a:t>
            </a:r>
          </a:p>
        </p:txBody>
      </p:sp>
      <p:sp>
        <p:nvSpPr>
          <p:cNvPr id="57" name="Rectangle 18">
            <a:extLst>
              <a:ext uri="{FF2B5EF4-FFF2-40B4-BE49-F238E27FC236}">
                <a16:creationId xmlns:a16="http://schemas.microsoft.com/office/drawing/2014/main" id="{1574A1C8-DFC9-41AF-9504-05237DE0DD9A}"/>
              </a:ext>
            </a:extLst>
          </p:cNvPr>
          <p:cNvSpPr/>
          <p:nvPr/>
        </p:nvSpPr>
        <p:spPr>
          <a:xfrm>
            <a:off x="6698680" y="266660"/>
            <a:ext cx="7651023" cy="2616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1100" b="1" dirty="0">
                <a:solidFill>
                  <a:schemeClr val="accent4"/>
                </a:solidFill>
                <a:latin typeface="Arial"/>
                <a:ea typeface="Roboto Condensed Light"/>
                <a:cs typeface="Arial"/>
              </a:rPr>
              <a:t>Decreto 846 de 2021 – Art. 24 Subdirección de Geografía</a:t>
            </a:r>
            <a:endParaRPr lang="es-MX" sz="1100" b="1" dirty="0">
              <a:solidFill>
                <a:schemeClr val="accent4"/>
              </a:solidFill>
              <a:latin typeface="Arial" panose="020B0604020202020204" pitchFamily="34" charset="0"/>
              <a:ea typeface="Roboto Condensed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017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1960;p55">
            <a:extLst>
              <a:ext uri="{FF2B5EF4-FFF2-40B4-BE49-F238E27FC236}">
                <a16:creationId xmlns:a16="http://schemas.microsoft.com/office/drawing/2014/main" id="{409BA798-1D94-44A2-8439-EA947A5BC60F}"/>
              </a:ext>
            </a:extLst>
          </p:cNvPr>
          <p:cNvSpPr txBox="1"/>
          <p:nvPr/>
        </p:nvSpPr>
        <p:spPr>
          <a:xfrm>
            <a:off x="3978603" y="46182"/>
            <a:ext cx="10165413" cy="845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75" tIns="45025" rIns="90075" bIns="45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400"/>
              <a:buFont typeface="Montserrat Black"/>
              <a:buNone/>
            </a:pPr>
            <a:r>
              <a:rPr lang="es-MX" sz="3600" dirty="0">
                <a:solidFill>
                  <a:schemeClr val="bg1"/>
                </a:solidFill>
                <a:latin typeface="Montserrat Black"/>
                <a:sym typeface="Montserrat Black"/>
              </a:rPr>
              <a:t>El OT en Colombia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11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1960;p55">
            <a:extLst>
              <a:ext uri="{FF2B5EF4-FFF2-40B4-BE49-F238E27FC236}">
                <a16:creationId xmlns:a16="http://schemas.microsoft.com/office/drawing/2014/main" id="{409BA798-1D94-44A2-8439-EA947A5BC60F}"/>
              </a:ext>
            </a:extLst>
          </p:cNvPr>
          <p:cNvSpPr txBox="1"/>
          <p:nvPr/>
        </p:nvSpPr>
        <p:spPr>
          <a:xfrm>
            <a:off x="598800" y="353568"/>
            <a:ext cx="10165413" cy="845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75" tIns="45025" rIns="90075" bIns="45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400"/>
              <a:buFont typeface="Montserrat Black"/>
              <a:buNone/>
            </a:pPr>
            <a:r>
              <a:rPr lang="es-MX" sz="3200" dirty="0">
                <a:solidFill>
                  <a:schemeClr val="bg1"/>
                </a:solidFill>
                <a:latin typeface="Montserrat Black"/>
                <a:sym typeface="Montserrat Black"/>
              </a:rPr>
              <a:t>Ley de vivienda 2079 de 2021</a:t>
            </a:r>
            <a:endParaRPr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791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extBox 17">
            <a:extLst>
              <a:ext uri="{FF2B5EF4-FFF2-40B4-BE49-F238E27FC236}">
                <a16:creationId xmlns:a16="http://schemas.microsoft.com/office/drawing/2014/main" id="{5889200F-1407-489B-87A5-BB933BE62213}"/>
              </a:ext>
            </a:extLst>
          </p:cNvPr>
          <p:cNvSpPr txBox="1"/>
          <p:nvPr/>
        </p:nvSpPr>
        <p:spPr>
          <a:xfrm>
            <a:off x="382364" y="375303"/>
            <a:ext cx="613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Niveles de OT en Colombia</a:t>
            </a:r>
          </a:p>
        </p:txBody>
      </p:sp>
    </p:spTree>
    <p:extLst>
      <p:ext uri="{BB962C8B-B14F-4D97-AF65-F5344CB8AC3E}">
        <p14:creationId xmlns:p14="http://schemas.microsoft.com/office/powerpoint/2010/main" val="3266126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5061461-3436-674D-820F-64BD972044F4}"/>
              </a:ext>
            </a:extLst>
          </p:cNvPr>
          <p:cNvSpPr txBox="1"/>
          <p:nvPr/>
        </p:nvSpPr>
        <p:spPr>
          <a:xfrm>
            <a:off x="2251617" y="2705725"/>
            <a:ext cx="60388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IGAC en el PND </a:t>
            </a:r>
          </a:p>
          <a:p>
            <a:r>
              <a:rPr lang="es-CO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2022-2026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BA50351-DD8B-814D-A594-47B855C4AFFC}"/>
              </a:ext>
            </a:extLst>
          </p:cNvPr>
          <p:cNvSpPr txBox="1"/>
          <p:nvPr/>
        </p:nvSpPr>
        <p:spPr>
          <a:xfrm>
            <a:off x="452019" y="2497976"/>
            <a:ext cx="32966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EC6E457-E983-D9A2-84FE-3C856ADA80BE}"/>
              </a:ext>
            </a:extLst>
          </p:cNvPr>
          <p:cNvSpPr txBox="1"/>
          <p:nvPr/>
        </p:nvSpPr>
        <p:spPr>
          <a:xfrm>
            <a:off x="2281242" y="4044553"/>
            <a:ext cx="7927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Colombia potencia mundial de la vida</a:t>
            </a:r>
          </a:p>
        </p:txBody>
      </p:sp>
    </p:spTree>
    <p:extLst>
      <p:ext uri="{BB962C8B-B14F-4D97-AF65-F5344CB8AC3E}">
        <p14:creationId xmlns:p14="http://schemas.microsoft.com/office/powerpoint/2010/main" val="3693880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14CCD53-254A-45B5-A3BA-BA6B23678C44}"/>
              </a:ext>
            </a:extLst>
          </p:cNvPr>
          <p:cNvSpPr/>
          <p:nvPr/>
        </p:nvSpPr>
        <p:spPr>
          <a:xfrm>
            <a:off x="1240206" y="469175"/>
            <a:ext cx="8400026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3600" b="1" dirty="0">
                <a:solidFill>
                  <a:schemeClr val="bg1"/>
                </a:solidFill>
                <a:latin typeface="Arial"/>
                <a:cs typeface="Arial"/>
              </a:rPr>
              <a:t>Recomendaciones OT </a:t>
            </a:r>
            <a:endParaRPr lang="es-CO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109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14CCD53-254A-45B5-A3BA-BA6B23678C44}"/>
              </a:ext>
            </a:extLst>
          </p:cNvPr>
          <p:cNvSpPr/>
          <p:nvPr/>
        </p:nvSpPr>
        <p:spPr>
          <a:xfrm>
            <a:off x="1258678" y="164278"/>
            <a:ext cx="8400026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3600" b="1" dirty="0">
                <a:solidFill>
                  <a:schemeClr val="bg1"/>
                </a:solidFill>
                <a:latin typeface="Arial"/>
                <a:cs typeface="Arial"/>
              </a:rPr>
              <a:t>Recomendaciones OT </a:t>
            </a:r>
            <a:endParaRPr lang="es-CO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963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25FE3308-8534-4725-8CE2-BE953B3CC73B}"/>
              </a:ext>
            </a:extLst>
          </p:cNvPr>
          <p:cNvSpPr txBox="1"/>
          <p:nvPr/>
        </p:nvSpPr>
        <p:spPr>
          <a:xfrm>
            <a:off x="1629474" y="521070"/>
            <a:ext cx="7132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  <a:latin typeface="Verdana"/>
                <a:ea typeface="Verdana"/>
              </a:rPr>
              <a:t>Colombia en Mapas – Colombia OT</a:t>
            </a:r>
          </a:p>
        </p:txBody>
      </p:sp>
    </p:spTree>
    <p:extLst>
      <p:ext uri="{BB962C8B-B14F-4D97-AF65-F5344CB8AC3E}">
        <p14:creationId xmlns:p14="http://schemas.microsoft.com/office/powerpoint/2010/main" val="3240745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26BD1C40-48F6-8605-4953-072CD7050C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7377" y="329803"/>
            <a:ext cx="1201548" cy="572800"/>
          </a:xfrm>
          <a:prstGeom prst="rect">
            <a:avLst/>
          </a:prstGeom>
        </p:spPr>
      </p:pic>
      <p:pic>
        <p:nvPicPr>
          <p:cNvPr id="2" name="Google Shape;132;p2">
            <a:extLst>
              <a:ext uri="{FF2B5EF4-FFF2-40B4-BE49-F238E27FC236}">
                <a16:creationId xmlns:a16="http://schemas.microsoft.com/office/drawing/2014/main" id="{152CC926-9870-6017-D6D4-C841AF82424E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26"/>
          <a:stretch/>
        </p:blipFill>
        <p:spPr>
          <a:xfrm>
            <a:off x="4726847" y="2481182"/>
            <a:ext cx="8224592" cy="45088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3;p2">
            <a:extLst>
              <a:ext uri="{FF2B5EF4-FFF2-40B4-BE49-F238E27FC236}">
                <a16:creationId xmlns:a16="http://schemas.microsoft.com/office/drawing/2014/main" id="{98BE13AB-01B4-B140-84A4-2975F1F34D64}"/>
              </a:ext>
            </a:extLst>
          </p:cNvPr>
          <p:cNvSpPr/>
          <p:nvPr/>
        </p:nvSpPr>
        <p:spPr>
          <a:xfrm>
            <a:off x="4726847" y="1822295"/>
            <a:ext cx="5335298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5000" b="1" dirty="0">
                <a:solidFill>
                  <a:schemeClr val="bg1"/>
                </a:solidFill>
                <a:latin typeface="Arial Black" panose="020B0604020202020204" pitchFamily="34" charset="0"/>
                <a:ea typeface="Montserrat Black"/>
                <a:cs typeface="Arial Black" panose="020B0604020202020204" pitchFamily="34" charset="0"/>
                <a:sym typeface="Montserrat Black"/>
              </a:rPr>
              <a:t>El territorio que habitamos</a:t>
            </a:r>
            <a:endParaRPr sz="50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4" name="Google Shape;134;p2">
            <a:extLst>
              <a:ext uri="{FF2B5EF4-FFF2-40B4-BE49-F238E27FC236}">
                <a16:creationId xmlns:a16="http://schemas.microsoft.com/office/drawing/2014/main" id="{5FC0B15E-151D-65AC-DBF4-9FE1741DE210}"/>
              </a:ext>
            </a:extLst>
          </p:cNvPr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019" y="2174263"/>
            <a:ext cx="3040199" cy="21093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5;p2">
            <a:extLst>
              <a:ext uri="{FF2B5EF4-FFF2-40B4-BE49-F238E27FC236}">
                <a16:creationId xmlns:a16="http://schemas.microsoft.com/office/drawing/2014/main" id="{CE6EF7B5-B9F7-DC43-CDAE-5FB44CFC1312}"/>
              </a:ext>
            </a:extLst>
          </p:cNvPr>
          <p:cNvSpPr txBox="1"/>
          <p:nvPr/>
        </p:nvSpPr>
        <p:spPr>
          <a:xfrm>
            <a:off x="549309" y="2174256"/>
            <a:ext cx="28893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2100"/>
              <a:buFont typeface="Arial"/>
              <a:buNone/>
            </a:pPr>
            <a:r>
              <a:rPr lang="es-MX" sz="36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Colombia</a:t>
            </a:r>
            <a:endParaRPr dirty="0">
              <a:solidFill>
                <a:schemeClr val="bg1"/>
              </a:solidFill>
            </a:endParaRPr>
          </a:p>
        </p:txBody>
      </p:sp>
      <p:cxnSp>
        <p:nvCxnSpPr>
          <p:cNvPr id="6" name="Google Shape;136;p2">
            <a:extLst>
              <a:ext uri="{FF2B5EF4-FFF2-40B4-BE49-F238E27FC236}">
                <a16:creationId xmlns:a16="http://schemas.microsoft.com/office/drawing/2014/main" id="{54EE7841-6796-6711-EE9E-B80E9612B52B}"/>
              </a:ext>
            </a:extLst>
          </p:cNvPr>
          <p:cNvCxnSpPr/>
          <p:nvPr/>
        </p:nvCxnSpPr>
        <p:spPr>
          <a:xfrm>
            <a:off x="4370840" y="2148395"/>
            <a:ext cx="0" cy="2610150"/>
          </a:xfrm>
          <a:prstGeom prst="straightConnector1">
            <a:avLst/>
          </a:prstGeom>
          <a:noFill/>
          <a:ln w="47625" cap="rnd" cmpd="sng">
            <a:solidFill>
              <a:schemeClr val="accent4"/>
            </a:solidFill>
            <a:prstDash val="dot"/>
            <a:miter lim="800000"/>
            <a:headEnd type="none" w="sm" len="sm"/>
            <a:tailEnd type="none" w="sm" len="sm"/>
          </a:ln>
        </p:spPr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" y="2168240"/>
            <a:ext cx="3048695" cy="212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509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33E958A-4846-14E5-262C-839E5D4CF510}"/>
              </a:ext>
            </a:extLst>
          </p:cNvPr>
          <p:cNvSpPr txBox="1"/>
          <p:nvPr/>
        </p:nvSpPr>
        <p:spPr>
          <a:xfrm>
            <a:off x="228227" y="363715"/>
            <a:ext cx="3542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spc="-1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Colombia OT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F00B29F-20E2-FAC7-CE5F-4A4127EC2BF1}"/>
              </a:ext>
            </a:extLst>
          </p:cNvPr>
          <p:cNvSpPr/>
          <p:nvPr/>
        </p:nvSpPr>
        <p:spPr>
          <a:xfrm>
            <a:off x="2809628" y="423912"/>
            <a:ext cx="112111" cy="4119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Google Shape;1096;p24">
            <a:extLst>
              <a:ext uri="{FF2B5EF4-FFF2-40B4-BE49-F238E27FC236}">
                <a16:creationId xmlns:a16="http://schemas.microsoft.com/office/drawing/2014/main" id="{D0D03E72-09CA-EB96-17E9-F4D34C529AFD}"/>
              </a:ext>
            </a:extLst>
          </p:cNvPr>
          <p:cNvSpPr/>
          <p:nvPr/>
        </p:nvSpPr>
        <p:spPr>
          <a:xfrm>
            <a:off x="-2200029" y="2618877"/>
            <a:ext cx="5009657" cy="5009657"/>
          </a:xfrm>
          <a:prstGeom prst="ellipse">
            <a:avLst/>
          </a:prstGeom>
          <a:noFill/>
          <a:ln w="2540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" name="Google Shape;1100;p24">
            <a:extLst>
              <a:ext uri="{FF2B5EF4-FFF2-40B4-BE49-F238E27FC236}">
                <a16:creationId xmlns:a16="http://schemas.microsoft.com/office/drawing/2014/main" id="{7BA3AF55-B41A-63B6-4EB7-69EA8B176D14}"/>
              </a:ext>
            </a:extLst>
          </p:cNvPr>
          <p:cNvSpPr/>
          <p:nvPr/>
        </p:nvSpPr>
        <p:spPr>
          <a:xfrm>
            <a:off x="5222014" y="5390842"/>
            <a:ext cx="67269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chemeClr val="bg1"/>
                </a:solidFill>
                <a:latin typeface="Arial Black" panose="020B0604020202020204" pitchFamily="34" charset="0"/>
                <a:ea typeface="Montserrat Black"/>
                <a:cs typeface="Arial Black" panose="020B0604020202020204" pitchFamily="34" charset="0"/>
                <a:sym typeface="Montserrat Black"/>
              </a:rPr>
              <a:t>www.colombiaot.gov.co</a:t>
            </a:r>
            <a:endParaRPr sz="3600" b="1" dirty="0">
              <a:solidFill>
                <a:schemeClr val="bg1"/>
              </a:solidFill>
              <a:latin typeface="Arial Black" panose="020B0604020202020204" pitchFamily="34" charset="0"/>
              <a:ea typeface="Montserrat Black"/>
              <a:cs typeface="Arial Black" panose="020B0604020202020204" pitchFamily="34" charset="0"/>
              <a:sym typeface="Montserrat Black"/>
            </a:endParaRPr>
          </a:p>
        </p:txBody>
      </p:sp>
      <p:sp>
        <p:nvSpPr>
          <p:cNvPr id="13" name="Google Shape;1102;p24">
            <a:extLst>
              <a:ext uri="{FF2B5EF4-FFF2-40B4-BE49-F238E27FC236}">
                <a16:creationId xmlns:a16="http://schemas.microsoft.com/office/drawing/2014/main" id="{60515B03-2DF8-C75C-4E19-60B884249F25}"/>
              </a:ext>
            </a:extLst>
          </p:cNvPr>
          <p:cNvSpPr txBox="1"/>
          <p:nvPr/>
        </p:nvSpPr>
        <p:spPr>
          <a:xfrm>
            <a:off x="1059385" y="1196825"/>
            <a:ext cx="7310176" cy="412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bg1"/>
                </a:solidFill>
                <a:latin typeface="Arial" panose="020B0604020202020204" pitchFamily="34" charset="0"/>
                <a:ea typeface="Montserrat Alternates Medium"/>
                <a:cs typeface="Arial" panose="020B0604020202020204" pitchFamily="34" charset="0"/>
                <a:sym typeface="Montserrat Alternates Medium"/>
              </a:rPr>
              <a:t>La plataforma para construir y entender colectivamente el territorio.</a:t>
            </a:r>
            <a:endParaRPr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1103;p24">
            <a:extLst>
              <a:ext uri="{FF2B5EF4-FFF2-40B4-BE49-F238E27FC236}">
                <a16:creationId xmlns:a16="http://schemas.microsoft.com/office/drawing/2014/main" id="{905903DE-7604-6299-25D9-891F6DB05550}"/>
              </a:ext>
            </a:extLst>
          </p:cNvPr>
          <p:cNvSpPr txBox="1"/>
          <p:nvPr/>
        </p:nvSpPr>
        <p:spPr>
          <a:xfrm>
            <a:off x="6705022" y="1945709"/>
            <a:ext cx="2469824" cy="412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bg1"/>
                </a:solidFill>
                <a:latin typeface="Arial" panose="020B0604020202020204" pitchFamily="34" charset="0"/>
                <a:ea typeface="Montserrat Alternates Medium"/>
                <a:cs typeface="Arial" panose="020B0604020202020204" pitchFamily="34" charset="0"/>
                <a:sym typeface="Montserrat Alternates Medium"/>
              </a:rPr>
              <a:t>Integra recursos para:</a:t>
            </a:r>
            <a:endParaRPr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oogle Shape;1104;p24">
            <a:extLst>
              <a:ext uri="{FF2B5EF4-FFF2-40B4-BE49-F238E27FC236}">
                <a16:creationId xmlns:a16="http://schemas.microsoft.com/office/drawing/2014/main" id="{2999FC1D-E80F-096D-32C5-5379A1F86A29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77507" y="3329801"/>
            <a:ext cx="6720380" cy="388811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EB52019-2AC3-16FB-A315-66F0A948F3C4}"/>
              </a:ext>
            </a:extLst>
          </p:cNvPr>
          <p:cNvSpPr txBox="1"/>
          <p:nvPr/>
        </p:nvSpPr>
        <p:spPr>
          <a:xfrm>
            <a:off x="4294608" y="3406280"/>
            <a:ext cx="125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 Black" panose="020B0604020202020204" pitchFamily="34" charset="0"/>
                <a:ea typeface="Montserrat Alternates"/>
                <a:cs typeface="Arial Black" panose="020B0604020202020204" pitchFamily="34" charset="0"/>
                <a:sym typeface="Montserrat Alternates"/>
              </a:rPr>
              <a:t>P</a:t>
            </a:r>
            <a:r>
              <a:rPr lang="es-MX" sz="1800" b="1" dirty="0">
                <a:solidFill>
                  <a:schemeClr val="bg1"/>
                </a:solidFill>
                <a:latin typeface="Arial Black" panose="020B0604020202020204" pitchFamily="34" charset="0"/>
                <a:ea typeface="Montserrat Alternates"/>
                <a:cs typeface="Arial Black" panose="020B0604020202020204" pitchFamily="34" charset="0"/>
                <a:sym typeface="Montserrat Alternates"/>
              </a:rPr>
              <a:t>lanear</a:t>
            </a:r>
            <a:endParaRPr lang="es-CO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D9A08A4-DE28-C0D0-4568-1E85E9CBDA16}"/>
              </a:ext>
            </a:extLst>
          </p:cNvPr>
          <p:cNvSpPr txBox="1"/>
          <p:nvPr/>
        </p:nvSpPr>
        <p:spPr>
          <a:xfrm>
            <a:off x="4313910" y="4040143"/>
            <a:ext cx="73101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dirty="0">
                <a:solidFill>
                  <a:schemeClr val="bg1"/>
                </a:solidFill>
                <a:latin typeface="Arial" panose="020B0604020202020204" pitchFamily="34" charset="0"/>
                <a:ea typeface="Montserrat Alternates Medium"/>
                <a:cs typeface="Arial" panose="020B0604020202020204" pitchFamily="34" charset="0"/>
                <a:sym typeface="Montserrat Alternates Medium"/>
              </a:rPr>
              <a:t>sobre el Ordenamiento Territorial de Colombia. </a:t>
            </a:r>
          </a:p>
          <a:p>
            <a:pPr algn="ctr"/>
            <a:r>
              <a:rPr lang="es-MX" sz="1800" dirty="0">
                <a:solidFill>
                  <a:schemeClr val="bg1"/>
                </a:solidFill>
                <a:latin typeface="Arial" panose="020B0604020202020204" pitchFamily="34" charset="0"/>
                <a:ea typeface="Montserrat Alternates Medium"/>
                <a:cs typeface="Arial" panose="020B0604020202020204" pitchFamily="34" charset="0"/>
                <a:sym typeface="Montserrat Alternates Medium"/>
              </a:rPr>
              <a:t>Además también constituye una base para proyectar </a:t>
            </a:r>
          </a:p>
          <a:p>
            <a:pPr algn="ctr"/>
            <a:r>
              <a:rPr lang="es-MX" sz="1800" dirty="0">
                <a:solidFill>
                  <a:schemeClr val="bg1"/>
                </a:solidFill>
                <a:latin typeface="Arial" panose="020B0604020202020204" pitchFamily="34" charset="0"/>
                <a:ea typeface="Montserrat Alternates Medium"/>
                <a:cs typeface="Arial" panose="020B0604020202020204" pitchFamily="34" charset="0"/>
                <a:sym typeface="Montserrat Alternates Medium"/>
              </a:rPr>
              <a:t>el desarrollo del país. 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24DEBC1-BF6E-E786-33E7-26F23E053176}"/>
              </a:ext>
            </a:extLst>
          </p:cNvPr>
          <p:cNvSpPr txBox="1"/>
          <p:nvPr/>
        </p:nvSpPr>
        <p:spPr>
          <a:xfrm>
            <a:off x="5887048" y="3406280"/>
            <a:ext cx="1825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 Black" panose="020B0604020202020204" pitchFamily="34" charset="0"/>
                <a:ea typeface="Montserrat Alternates"/>
                <a:cs typeface="Arial Black" panose="020B0604020202020204" pitchFamily="34" charset="0"/>
                <a:sym typeface="Montserrat Alternates"/>
              </a:rPr>
              <a:t>I</a:t>
            </a:r>
            <a:r>
              <a:rPr lang="es-MX" sz="1800" b="1" dirty="0">
                <a:solidFill>
                  <a:schemeClr val="bg1"/>
                </a:solidFill>
                <a:latin typeface="Arial Black" panose="020B0604020202020204" pitchFamily="34" charset="0"/>
                <a:ea typeface="Montserrat Alternates"/>
                <a:cs typeface="Arial Black" panose="020B0604020202020204" pitchFamily="34" charset="0"/>
                <a:sym typeface="Montserrat Alternates"/>
              </a:rPr>
              <a:t>mplementar</a:t>
            </a:r>
            <a:endParaRPr lang="es-CO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0111EF9-382E-79D1-D80D-CFC907C0751E}"/>
              </a:ext>
            </a:extLst>
          </p:cNvPr>
          <p:cNvSpPr txBox="1"/>
          <p:nvPr/>
        </p:nvSpPr>
        <p:spPr>
          <a:xfrm>
            <a:off x="8080193" y="3406280"/>
            <a:ext cx="1646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 Black" panose="020B0604020202020204" pitchFamily="34" charset="0"/>
                <a:ea typeface="Montserrat Alternates"/>
                <a:cs typeface="Arial Black" panose="020B0604020202020204" pitchFamily="34" charset="0"/>
                <a:sym typeface="Montserrat Alternates"/>
              </a:rPr>
              <a:t>A</a:t>
            </a:r>
            <a:r>
              <a:rPr lang="es-MX" sz="1800" b="1" dirty="0">
                <a:solidFill>
                  <a:schemeClr val="bg1"/>
                </a:solidFill>
                <a:latin typeface="Arial Black" panose="020B0604020202020204" pitchFamily="34" charset="0"/>
                <a:ea typeface="Montserrat Alternates"/>
                <a:cs typeface="Arial Black" panose="020B0604020202020204" pitchFamily="34" charset="0"/>
                <a:sym typeface="Montserrat Alternates"/>
              </a:rPr>
              <a:t>ctualizar</a:t>
            </a:r>
            <a:endParaRPr lang="es-CO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AEB31C4-A0E6-F331-27E6-CB54CD2F64CD}"/>
              </a:ext>
            </a:extLst>
          </p:cNvPr>
          <p:cNvSpPr txBox="1"/>
          <p:nvPr/>
        </p:nvSpPr>
        <p:spPr>
          <a:xfrm>
            <a:off x="10021718" y="3406280"/>
            <a:ext cx="1342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 dirty="0">
                <a:solidFill>
                  <a:schemeClr val="bg1"/>
                </a:solidFill>
                <a:latin typeface="Arial Black" panose="020B0604020202020204" pitchFamily="34" charset="0"/>
                <a:ea typeface="Montserrat Alternates"/>
                <a:cs typeface="Arial Black" panose="020B0604020202020204" pitchFamily="34" charset="0"/>
                <a:sym typeface="Montserrat Alternates"/>
              </a:rPr>
              <a:t> Conocer</a:t>
            </a:r>
            <a:endParaRPr lang="es-CO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22" name="Google Shape;784;p24">
            <a:extLst>
              <a:ext uri="{FF2B5EF4-FFF2-40B4-BE49-F238E27FC236}">
                <a16:creationId xmlns:a16="http://schemas.microsoft.com/office/drawing/2014/main" id="{6DE882C0-ECCC-D20F-D6B6-279DAE9EC626}"/>
              </a:ext>
            </a:extLst>
          </p:cNvPr>
          <p:cNvCxnSpPr>
            <a:cxnSpLocks/>
          </p:cNvCxnSpPr>
          <p:nvPr/>
        </p:nvCxnSpPr>
        <p:spPr>
          <a:xfrm>
            <a:off x="7939934" y="3429000"/>
            <a:ext cx="0" cy="346612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3" name="Google Shape;784;p24">
            <a:extLst>
              <a:ext uri="{FF2B5EF4-FFF2-40B4-BE49-F238E27FC236}">
                <a16:creationId xmlns:a16="http://schemas.microsoft.com/office/drawing/2014/main" id="{2A21E971-C1FB-B413-E2E7-289B0EB3D1AB}"/>
              </a:ext>
            </a:extLst>
          </p:cNvPr>
          <p:cNvCxnSpPr>
            <a:cxnSpLocks/>
          </p:cNvCxnSpPr>
          <p:nvPr/>
        </p:nvCxnSpPr>
        <p:spPr>
          <a:xfrm>
            <a:off x="5646284" y="3429000"/>
            <a:ext cx="0" cy="346612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4" name="Google Shape;784;p24">
            <a:extLst>
              <a:ext uri="{FF2B5EF4-FFF2-40B4-BE49-F238E27FC236}">
                <a16:creationId xmlns:a16="http://schemas.microsoft.com/office/drawing/2014/main" id="{008DF230-616D-4908-76C8-29893CAE4BB0}"/>
              </a:ext>
            </a:extLst>
          </p:cNvPr>
          <p:cNvCxnSpPr>
            <a:cxnSpLocks/>
          </p:cNvCxnSpPr>
          <p:nvPr/>
        </p:nvCxnSpPr>
        <p:spPr>
          <a:xfrm>
            <a:off x="9890989" y="3473449"/>
            <a:ext cx="0" cy="346612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38" name="Google Shape;784;p24">
            <a:extLst>
              <a:ext uri="{FF2B5EF4-FFF2-40B4-BE49-F238E27FC236}">
                <a16:creationId xmlns:a16="http://schemas.microsoft.com/office/drawing/2014/main" id="{8D485CDD-C405-13C3-F5E7-7B1002F5345F}"/>
              </a:ext>
            </a:extLst>
          </p:cNvPr>
          <p:cNvCxnSpPr>
            <a:cxnSpLocks/>
          </p:cNvCxnSpPr>
          <p:nvPr/>
        </p:nvCxnSpPr>
        <p:spPr>
          <a:xfrm flipH="1">
            <a:off x="4490160" y="3935575"/>
            <a:ext cx="6857991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11" y="2611936"/>
            <a:ext cx="753850" cy="7511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873" y="2586658"/>
            <a:ext cx="804428" cy="8101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270" y="2628178"/>
            <a:ext cx="778102" cy="7781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500" y="2667799"/>
            <a:ext cx="747790" cy="7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452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7">
            <a:extLst>
              <a:ext uri="{FF2B5EF4-FFF2-40B4-BE49-F238E27FC236}">
                <a16:creationId xmlns:a16="http://schemas.microsoft.com/office/drawing/2014/main" id="{25FE3308-8534-4725-8CE2-BE953B3CC73B}"/>
              </a:ext>
            </a:extLst>
          </p:cNvPr>
          <p:cNvSpPr txBox="1"/>
          <p:nvPr/>
        </p:nvSpPr>
        <p:spPr>
          <a:xfrm>
            <a:off x="3903716" y="216024"/>
            <a:ext cx="5004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Verdana"/>
                <a:ea typeface="Verdana"/>
              </a:rPr>
              <a:t>¿</a:t>
            </a:r>
            <a:r>
              <a:rPr lang="es-MX" sz="2800" b="1" dirty="0">
                <a:solidFill>
                  <a:schemeClr val="bg1"/>
                </a:solidFill>
                <a:latin typeface="Verdana"/>
                <a:ea typeface="Verdana"/>
              </a:rPr>
              <a:t>Cómo es Colombia OT?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478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74" name="Google Shape;1374;p3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00" y="4668542"/>
            <a:ext cx="12192000" cy="3281082"/>
          </a:xfrm>
          <a:prstGeom prst="rect">
            <a:avLst/>
          </a:prstGeom>
          <a:noFill/>
          <a:ln>
            <a:noFill/>
          </a:ln>
        </p:spPr>
      </p:pic>
      <p:sp>
        <p:nvSpPr>
          <p:cNvPr id="1375" name="Google Shape;1375;p33"/>
          <p:cNvSpPr/>
          <p:nvPr/>
        </p:nvSpPr>
        <p:spPr>
          <a:xfrm>
            <a:off x="2107665" y="1130996"/>
            <a:ext cx="570551" cy="576498"/>
          </a:xfrm>
          <a:custGeom>
            <a:avLst/>
            <a:gdLst/>
            <a:ahLst/>
            <a:cxnLst/>
            <a:rect l="l" t="t" r="r" b="b"/>
            <a:pathLst>
              <a:path w="146" h="146" extrusionOk="0">
                <a:moveTo>
                  <a:pt x="136" y="36"/>
                </a:moveTo>
                <a:cubicBezTo>
                  <a:pt x="142" y="48"/>
                  <a:pt x="146" y="60"/>
                  <a:pt x="146" y="73"/>
                </a:cubicBezTo>
                <a:cubicBezTo>
                  <a:pt x="146" y="86"/>
                  <a:pt x="142" y="98"/>
                  <a:pt x="136" y="109"/>
                </a:cubicBezTo>
                <a:cubicBezTo>
                  <a:pt x="129" y="121"/>
                  <a:pt x="121" y="129"/>
                  <a:pt x="110" y="136"/>
                </a:cubicBezTo>
                <a:cubicBezTo>
                  <a:pt x="98" y="142"/>
                  <a:pt x="86" y="146"/>
                  <a:pt x="73" y="146"/>
                </a:cubicBezTo>
                <a:cubicBezTo>
                  <a:pt x="60" y="146"/>
                  <a:pt x="48" y="142"/>
                  <a:pt x="37" y="136"/>
                </a:cubicBezTo>
                <a:cubicBezTo>
                  <a:pt x="25" y="129"/>
                  <a:pt x="17" y="121"/>
                  <a:pt x="10" y="109"/>
                </a:cubicBezTo>
                <a:cubicBezTo>
                  <a:pt x="4" y="98"/>
                  <a:pt x="0" y="86"/>
                  <a:pt x="0" y="73"/>
                </a:cubicBezTo>
                <a:cubicBezTo>
                  <a:pt x="0" y="60"/>
                  <a:pt x="4" y="48"/>
                  <a:pt x="10" y="36"/>
                </a:cubicBezTo>
                <a:cubicBezTo>
                  <a:pt x="17" y="25"/>
                  <a:pt x="25" y="17"/>
                  <a:pt x="37" y="10"/>
                </a:cubicBezTo>
                <a:cubicBezTo>
                  <a:pt x="48" y="4"/>
                  <a:pt x="60" y="0"/>
                  <a:pt x="73" y="0"/>
                </a:cubicBezTo>
                <a:cubicBezTo>
                  <a:pt x="86" y="0"/>
                  <a:pt x="98" y="4"/>
                  <a:pt x="110" y="10"/>
                </a:cubicBezTo>
                <a:cubicBezTo>
                  <a:pt x="121" y="17"/>
                  <a:pt x="129" y="25"/>
                  <a:pt x="136" y="36"/>
                </a:cubicBezTo>
                <a:close/>
                <a:moveTo>
                  <a:pt x="122" y="73"/>
                </a:moveTo>
                <a:cubicBezTo>
                  <a:pt x="122" y="71"/>
                  <a:pt x="121" y="70"/>
                  <a:pt x="120" y="69"/>
                </a:cubicBezTo>
                <a:cubicBezTo>
                  <a:pt x="112" y="60"/>
                  <a:pt x="112" y="60"/>
                  <a:pt x="112" y="60"/>
                </a:cubicBezTo>
                <a:cubicBezTo>
                  <a:pt x="77" y="26"/>
                  <a:pt x="77" y="26"/>
                  <a:pt x="77" y="26"/>
                </a:cubicBezTo>
                <a:cubicBezTo>
                  <a:pt x="76" y="25"/>
                  <a:pt x="75" y="24"/>
                  <a:pt x="73" y="24"/>
                </a:cubicBezTo>
                <a:cubicBezTo>
                  <a:pt x="71" y="24"/>
                  <a:pt x="70" y="25"/>
                  <a:pt x="69" y="26"/>
                </a:cubicBezTo>
                <a:cubicBezTo>
                  <a:pt x="60" y="34"/>
                  <a:pt x="60" y="34"/>
                  <a:pt x="60" y="34"/>
                </a:cubicBezTo>
                <a:cubicBezTo>
                  <a:pt x="59" y="36"/>
                  <a:pt x="59" y="37"/>
                  <a:pt x="59" y="39"/>
                </a:cubicBezTo>
                <a:cubicBezTo>
                  <a:pt x="59" y="40"/>
                  <a:pt x="59" y="42"/>
                  <a:pt x="60" y="43"/>
                </a:cubicBezTo>
                <a:cubicBezTo>
                  <a:pt x="78" y="61"/>
                  <a:pt x="78" y="61"/>
                  <a:pt x="78" y="61"/>
                </a:cubicBezTo>
                <a:cubicBezTo>
                  <a:pt x="31" y="61"/>
                  <a:pt x="31" y="61"/>
                  <a:pt x="31" y="61"/>
                </a:cubicBezTo>
                <a:cubicBezTo>
                  <a:pt x="29" y="61"/>
                  <a:pt x="28" y="61"/>
                  <a:pt x="26" y="63"/>
                </a:cubicBezTo>
                <a:cubicBezTo>
                  <a:pt x="25" y="64"/>
                  <a:pt x="25" y="65"/>
                  <a:pt x="25" y="67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81"/>
                  <a:pt x="25" y="82"/>
                  <a:pt x="26" y="83"/>
                </a:cubicBezTo>
                <a:cubicBezTo>
                  <a:pt x="28" y="84"/>
                  <a:pt x="29" y="85"/>
                  <a:pt x="31" y="85"/>
                </a:cubicBezTo>
                <a:cubicBezTo>
                  <a:pt x="78" y="85"/>
                  <a:pt x="78" y="85"/>
                  <a:pt x="78" y="85"/>
                </a:cubicBezTo>
                <a:cubicBezTo>
                  <a:pt x="60" y="103"/>
                  <a:pt x="60" y="103"/>
                  <a:pt x="60" y="103"/>
                </a:cubicBezTo>
                <a:cubicBezTo>
                  <a:pt x="59" y="104"/>
                  <a:pt x="58" y="106"/>
                  <a:pt x="58" y="107"/>
                </a:cubicBezTo>
                <a:cubicBezTo>
                  <a:pt x="58" y="109"/>
                  <a:pt x="59" y="110"/>
                  <a:pt x="60" y="111"/>
                </a:cubicBezTo>
                <a:cubicBezTo>
                  <a:pt x="69" y="120"/>
                  <a:pt x="69" y="120"/>
                  <a:pt x="69" y="120"/>
                </a:cubicBezTo>
                <a:cubicBezTo>
                  <a:pt x="70" y="121"/>
                  <a:pt x="71" y="122"/>
                  <a:pt x="73" y="122"/>
                </a:cubicBezTo>
                <a:cubicBezTo>
                  <a:pt x="75" y="122"/>
                  <a:pt x="76" y="121"/>
                  <a:pt x="77" y="120"/>
                </a:cubicBezTo>
                <a:cubicBezTo>
                  <a:pt x="112" y="86"/>
                  <a:pt x="112" y="86"/>
                  <a:pt x="112" y="86"/>
                </a:cubicBezTo>
                <a:cubicBezTo>
                  <a:pt x="120" y="77"/>
                  <a:pt x="120" y="77"/>
                  <a:pt x="120" y="77"/>
                </a:cubicBezTo>
                <a:cubicBezTo>
                  <a:pt x="121" y="76"/>
                  <a:pt x="122" y="75"/>
                  <a:pt x="122" y="7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5400" tIns="27700" rIns="55400" bIns="27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76" name="Google Shape;1376;p33"/>
          <p:cNvSpPr/>
          <p:nvPr/>
        </p:nvSpPr>
        <p:spPr>
          <a:xfrm>
            <a:off x="2107666" y="2212909"/>
            <a:ext cx="570551" cy="576498"/>
          </a:xfrm>
          <a:custGeom>
            <a:avLst/>
            <a:gdLst/>
            <a:ahLst/>
            <a:cxnLst/>
            <a:rect l="l" t="t" r="r" b="b"/>
            <a:pathLst>
              <a:path w="146" h="146" extrusionOk="0">
                <a:moveTo>
                  <a:pt x="136" y="36"/>
                </a:moveTo>
                <a:cubicBezTo>
                  <a:pt x="142" y="48"/>
                  <a:pt x="146" y="60"/>
                  <a:pt x="146" y="73"/>
                </a:cubicBezTo>
                <a:cubicBezTo>
                  <a:pt x="146" y="86"/>
                  <a:pt x="142" y="98"/>
                  <a:pt x="136" y="109"/>
                </a:cubicBezTo>
                <a:cubicBezTo>
                  <a:pt x="129" y="121"/>
                  <a:pt x="121" y="129"/>
                  <a:pt x="110" y="136"/>
                </a:cubicBezTo>
                <a:cubicBezTo>
                  <a:pt x="98" y="142"/>
                  <a:pt x="86" y="146"/>
                  <a:pt x="73" y="146"/>
                </a:cubicBezTo>
                <a:cubicBezTo>
                  <a:pt x="60" y="146"/>
                  <a:pt x="48" y="142"/>
                  <a:pt x="37" y="136"/>
                </a:cubicBezTo>
                <a:cubicBezTo>
                  <a:pt x="25" y="129"/>
                  <a:pt x="17" y="121"/>
                  <a:pt x="10" y="109"/>
                </a:cubicBezTo>
                <a:cubicBezTo>
                  <a:pt x="4" y="98"/>
                  <a:pt x="0" y="86"/>
                  <a:pt x="0" y="73"/>
                </a:cubicBezTo>
                <a:cubicBezTo>
                  <a:pt x="0" y="60"/>
                  <a:pt x="4" y="48"/>
                  <a:pt x="10" y="36"/>
                </a:cubicBezTo>
                <a:cubicBezTo>
                  <a:pt x="17" y="25"/>
                  <a:pt x="25" y="17"/>
                  <a:pt x="37" y="10"/>
                </a:cubicBezTo>
                <a:cubicBezTo>
                  <a:pt x="48" y="4"/>
                  <a:pt x="60" y="0"/>
                  <a:pt x="73" y="0"/>
                </a:cubicBezTo>
                <a:cubicBezTo>
                  <a:pt x="86" y="0"/>
                  <a:pt x="98" y="4"/>
                  <a:pt x="110" y="10"/>
                </a:cubicBezTo>
                <a:cubicBezTo>
                  <a:pt x="121" y="17"/>
                  <a:pt x="129" y="25"/>
                  <a:pt x="136" y="36"/>
                </a:cubicBezTo>
                <a:close/>
                <a:moveTo>
                  <a:pt x="122" y="73"/>
                </a:moveTo>
                <a:cubicBezTo>
                  <a:pt x="122" y="71"/>
                  <a:pt x="121" y="70"/>
                  <a:pt x="120" y="69"/>
                </a:cubicBezTo>
                <a:cubicBezTo>
                  <a:pt x="112" y="60"/>
                  <a:pt x="112" y="60"/>
                  <a:pt x="112" y="60"/>
                </a:cubicBezTo>
                <a:cubicBezTo>
                  <a:pt x="77" y="26"/>
                  <a:pt x="77" y="26"/>
                  <a:pt x="77" y="26"/>
                </a:cubicBezTo>
                <a:cubicBezTo>
                  <a:pt x="76" y="25"/>
                  <a:pt x="75" y="24"/>
                  <a:pt x="73" y="24"/>
                </a:cubicBezTo>
                <a:cubicBezTo>
                  <a:pt x="71" y="24"/>
                  <a:pt x="70" y="25"/>
                  <a:pt x="69" y="26"/>
                </a:cubicBezTo>
                <a:cubicBezTo>
                  <a:pt x="60" y="34"/>
                  <a:pt x="60" y="34"/>
                  <a:pt x="60" y="34"/>
                </a:cubicBezTo>
                <a:cubicBezTo>
                  <a:pt x="59" y="36"/>
                  <a:pt x="59" y="37"/>
                  <a:pt x="59" y="39"/>
                </a:cubicBezTo>
                <a:cubicBezTo>
                  <a:pt x="59" y="40"/>
                  <a:pt x="59" y="42"/>
                  <a:pt x="60" y="43"/>
                </a:cubicBezTo>
                <a:cubicBezTo>
                  <a:pt x="78" y="61"/>
                  <a:pt x="78" y="61"/>
                  <a:pt x="78" y="61"/>
                </a:cubicBezTo>
                <a:cubicBezTo>
                  <a:pt x="31" y="61"/>
                  <a:pt x="31" y="61"/>
                  <a:pt x="31" y="61"/>
                </a:cubicBezTo>
                <a:cubicBezTo>
                  <a:pt x="29" y="61"/>
                  <a:pt x="28" y="61"/>
                  <a:pt x="26" y="63"/>
                </a:cubicBezTo>
                <a:cubicBezTo>
                  <a:pt x="25" y="64"/>
                  <a:pt x="25" y="65"/>
                  <a:pt x="25" y="67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81"/>
                  <a:pt x="25" y="82"/>
                  <a:pt x="26" y="83"/>
                </a:cubicBezTo>
                <a:cubicBezTo>
                  <a:pt x="28" y="84"/>
                  <a:pt x="29" y="85"/>
                  <a:pt x="31" y="85"/>
                </a:cubicBezTo>
                <a:cubicBezTo>
                  <a:pt x="78" y="85"/>
                  <a:pt x="78" y="85"/>
                  <a:pt x="78" y="85"/>
                </a:cubicBezTo>
                <a:cubicBezTo>
                  <a:pt x="60" y="103"/>
                  <a:pt x="60" y="103"/>
                  <a:pt x="60" y="103"/>
                </a:cubicBezTo>
                <a:cubicBezTo>
                  <a:pt x="59" y="104"/>
                  <a:pt x="58" y="106"/>
                  <a:pt x="58" y="107"/>
                </a:cubicBezTo>
                <a:cubicBezTo>
                  <a:pt x="58" y="109"/>
                  <a:pt x="59" y="110"/>
                  <a:pt x="60" y="111"/>
                </a:cubicBezTo>
                <a:cubicBezTo>
                  <a:pt x="69" y="120"/>
                  <a:pt x="69" y="120"/>
                  <a:pt x="69" y="120"/>
                </a:cubicBezTo>
                <a:cubicBezTo>
                  <a:pt x="70" y="121"/>
                  <a:pt x="71" y="122"/>
                  <a:pt x="73" y="122"/>
                </a:cubicBezTo>
                <a:cubicBezTo>
                  <a:pt x="75" y="122"/>
                  <a:pt x="76" y="121"/>
                  <a:pt x="77" y="120"/>
                </a:cubicBezTo>
                <a:cubicBezTo>
                  <a:pt x="112" y="86"/>
                  <a:pt x="112" y="86"/>
                  <a:pt x="112" y="86"/>
                </a:cubicBezTo>
                <a:cubicBezTo>
                  <a:pt x="120" y="77"/>
                  <a:pt x="120" y="77"/>
                  <a:pt x="120" y="77"/>
                </a:cubicBezTo>
                <a:cubicBezTo>
                  <a:pt x="121" y="76"/>
                  <a:pt x="122" y="75"/>
                  <a:pt x="122" y="7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5400" tIns="27700" rIns="55400" bIns="27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77" name="Google Shape;1377;p33"/>
          <p:cNvSpPr/>
          <p:nvPr/>
        </p:nvSpPr>
        <p:spPr>
          <a:xfrm>
            <a:off x="2023048" y="4155472"/>
            <a:ext cx="570551" cy="576498"/>
          </a:xfrm>
          <a:custGeom>
            <a:avLst/>
            <a:gdLst/>
            <a:ahLst/>
            <a:cxnLst/>
            <a:rect l="l" t="t" r="r" b="b"/>
            <a:pathLst>
              <a:path w="146" h="146" extrusionOk="0">
                <a:moveTo>
                  <a:pt x="136" y="36"/>
                </a:moveTo>
                <a:cubicBezTo>
                  <a:pt x="142" y="48"/>
                  <a:pt x="146" y="60"/>
                  <a:pt x="146" y="73"/>
                </a:cubicBezTo>
                <a:cubicBezTo>
                  <a:pt x="146" y="86"/>
                  <a:pt x="142" y="98"/>
                  <a:pt x="136" y="109"/>
                </a:cubicBezTo>
                <a:cubicBezTo>
                  <a:pt x="129" y="121"/>
                  <a:pt x="121" y="129"/>
                  <a:pt x="110" y="136"/>
                </a:cubicBezTo>
                <a:cubicBezTo>
                  <a:pt x="98" y="142"/>
                  <a:pt x="86" y="146"/>
                  <a:pt x="73" y="146"/>
                </a:cubicBezTo>
                <a:cubicBezTo>
                  <a:pt x="60" y="146"/>
                  <a:pt x="48" y="142"/>
                  <a:pt x="37" y="136"/>
                </a:cubicBezTo>
                <a:cubicBezTo>
                  <a:pt x="25" y="129"/>
                  <a:pt x="17" y="121"/>
                  <a:pt x="10" y="109"/>
                </a:cubicBezTo>
                <a:cubicBezTo>
                  <a:pt x="4" y="98"/>
                  <a:pt x="0" y="86"/>
                  <a:pt x="0" y="73"/>
                </a:cubicBezTo>
                <a:cubicBezTo>
                  <a:pt x="0" y="60"/>
                  <a:pt x="4" y="48"/>
                  <a:pt x="10" y="36"/>
                </a:cubicBezTo>
                <a:cubicBezTo>
                  <a:pt x="17" y="25"/>
                  <a:pt x="25" y="17"/>
                  <a:pt x="37" y="10"/>
                </a:cubicBezTo>
                <a:cubicBezTo>
                  <a:pt x="48" y="4"/>
                  <a:pt x="60" y="0"/>
                  <a:pt x="73" y="0"/>
                </a:cubicBezTo>
                <a:cubicBezTo>
                  <a:pt x="86" y="0"/>
                  <a:pt x="98" y="4"/>
                  <a:pt x="110" y="10"/>
                </a:cubicBezTo>
                <a:cubicBezTo>
                  <a:pt x="121" y="17"/>
                  <a:pt x="129" y="25"/>
                  <a:pt x="136" y="36"/>
                </a:cubicBezTo>
                <a:close/>
                <a:moveTo>
                  <a:pt x="122" y="73"/>
                </a:moveTo>
                <a:cubicBezTo>
                  <a:pt x="122" y="71"/>
                  <a:pt x="121" y="70"/>
                  <a:pt x="120" y="69"/>
                </a:cubicBezTo>
                <a:cubicBezTo>
                  <a:pt x="112" y="60"/>
                  <a:pt x="112" y="60"/>
                  <a:pt x="112" y="60"/>
                </a:cubicBezTo>
                <a:cubicBezTo>
                  <a:pt x="77" y="26"/>
                  <a:pt x="77" y="26"/>
                  <a:pt x="77" y="26"/>
                </a:cubicBezTo>
                <a:cubicBezTo>
                  <a:pt x="76" y="25"/>
                  <a:pt x="75" y="24"/>
                  <a:pt x="73" y="24"/>
                </a:cubicBezTo>
                <a:cubicBezTo>
                  <a:pt x="71" y="24"/>
                  <a:pt x="70" y="25"/>
                  <a:pt x="69" y="26"/>
                </a:cubicBezTo>
                <a:cubicBezTo>
                  <a:pt x="60" y="34"/>
                  <a:pt x="60" y="34"/>
                  <a:pt x="60" y="34"/>
                </a:cubicBezTo>
                <a:cubicBezTo>
                  <a:pt x="59" y="36"/>
                  <a:pt x="59" y="37"/>
                  <a:pt x="59" y="39"/>
                </a:cubicBezTo>
                <a:cubicBezTo>
                  <a:pt x="59" y="40"/>
                  <a:pt x="59" y="42"/>
                  <a:pt x="60" y="43"/>
                </a:cubicBezTo>
                <a:cubicBezTo>
                  <a:pt x="78" y="61"/>
                  <a:pt x="78" y="61"/>
                  <a:pt x="78" y="61"/>
                </a:cubicBezTo>
                <a:cubicBezTo>
                  <a:pt x="31" y="61"/>
                  <a:pt x="31" y="61"/>
                  <a:pt x="31" y="61"/>
                </a:cubicBezTo>
                <a:cubicBezTo>
                  <a:pt x="29" y="61"/>
                  <a:pt x="28" y="61"/>
                  <a:pt x="26" y="63"/>
                </a:cubicBezTo>
                <a:cubicBezTo>
                  <a:pt x="25" y="64"/>
                  <a:pt x="25" y="65"/>
                  <a:pt x="25" y="67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81"/>
                  <a:pt x="25" y="82"/>
                  <a:pt x="26" y="83"/>
                </a:cubicBezTo>
                <a:cubicBezTo>
                  <a:pt x="28" y="84"/>
                  <a:pt x="29" y="85"/>
                  <a:pt x="31" y="85"/>
                </a:cubicBezTo>
                <a:cubicBezTo>
                  <a:pt x="78" y="85"/>
                  <a:pt x="78" y="85"/>
                  <a:pt x="78" y="85"/>
                </a:cubicBezTo>
                <a:cubicBezTo>
                  <a:pt x="60" y="103"/>
                  <a:pt x="60" y="103"/>
                  <a:pt x="60" y="103"/>
                </a:cubicBezTo>
                <a:cubicBezTo>
                  <a:pt x="59" y="104"/>
                  <a:pt x="58" y="106"/>
                  <a:pt x="58" y="107"/>
                </a:cubicBezTo>
                <a:cubicBezTo>
                  <a:pt x="58" y="109"/>
                  <a:pt x="59" y="110"/>
                  <a:pt x="60" y="111"/>
                </a:cubicBezTo>
                <a:cubicBezTo>
                  <a:pt x="69" y="120"/>
                  <a:pt x="69" y="120"/>
                  <a:pt x="69" y="120"/>
                </a:cubicBezTo>
                <a:cubicBezTo>
                  <a:pt x="70" y="121"/>
                  <a:pt x="71" y="122"/>
                  <a:pt x="73" y="122"/>
                </a:cubicBezTo>
                <a:cubicBezTo>
                  <a:pt x="75" y="122"/>
                  <a:pt x="76" y="121"/>
                  <a:pt x="77" y="120"/>
                </a:cubicBezTo>
                <a:cubicBezTo>
                  <a:pt x="112" y="86"/>
                  <a:pt x="112" y="86"/>
                  <a:pt x="112" y="86"/>
                </a:cubicBezTo>
                <a:cubicBezTo>
                  <a:pt x="120" y="77"/>
                  <a:pt x="120" y="77"/>
                  <a:pt x="120" y="77"/>
                </a:cubicBezTo>
                <a:cubicBezTo>
                  <a:pt x="121" y="76"/>
                  <a:pt x="122" y="75"/>
                  <a:pt x="122" y="7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5400" tIns="27700" rIns="55400" bIns="27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78" name="Google Shape;1378;p33" descr="IG_1022_3.6_ColombiaOT_RediseñoBuscador_06-06.jpg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0718" y="1162792"/>
            <a:ext cx="5161431" cy="5008209"/>
          </a:xfrm>
          <a:prstGeom prst="rect">
            <a:avLst/>
          </a:prstGeom>
          <a:noFill/>
          <a:ln>
            <a:noFill/>
          </a:ln>
          <a:effectLst>
            <a:outerShdw blurRad="381000" rotWithShape="0">
              <a:srgbClr val="000000">
                <a:alpha val="14901"/>
              </a:srgbClr>
            </a:outerShdw>
          </a:effectLst>
        </p:spPr>
      </p:pic>
      <p:sp>
        <p:nvSpPr>
          <p:cNvPr id="1379" name="Google Shape;1379;p33"/>
          <p:cNvSpPr txBox="1"/>
          <p:nvPr/>
        </p:nvSpPr>
        <p:spPr>
          <a:xfrm>
            <a:off x="2798867" y="1119352"/>
            <a:ext cx="2359474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Ver los </a:t>
            </a:r>
            <a:r>
              <a:rPr lang="es-MX" sz="2400" dirty="0">
                <a:solidFill>
                  <a:schemeClr val="bg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POT </a:t>
            </a:r>
            <a:r>
              <a:rPr lang="es-MX" sz="14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más consultados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80" name="Google Shape;1380;p33"/>
          <p:cNvSpPr txBox="1"/>
          <p:nvPr/>
        </p:nvSpPr>
        <p:spPr>
          <a:xfrm>
            <a:off x="2678216" y="2117117"/>
            <a:ext cx="2905574" cy="190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chemeClr val="bg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Aplicar filtros de búsqueda: 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Entidad Territorial, Etapa de POT, Tipo de documento, Cartografía POT, Categorías temáticas, Palabras clave y otros.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81" name="Google Shape;1381;p33"/>
          <p:cNvSpPr txBox="1"/>
          <p:nvPr/>
        </p:nvSpPr>
        <p:spPr>
          <a:xfrm>
            <a:off x="2678217" y="4138210"/>
            <a:ext cx="2600774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chemeClr val="bg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Descarga la información </a:t>
            </a:r>
            <a:r>
              <a:rPr lang="es-MX" sz="14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cartográfica del POT en diferentes formatos.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382" name="Google Shape;1382;p33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14405" y="5172717"/>
            <a:ext cx="991040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3" name="Google Shape;1383;p33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075" y="4345050"/>
            <a:ext cx="6140924" cy="1825950"/>
          </a:xfrm>
          <a:prstGeom prst="rect">
            <a:avLst/>
          </a:prstGeom>
          <a:noFill/>
          <a:ln>
            <a:noFill/>
          </a:ln>
          <a:effectLst>
            <a:outerShdw blurRad="381000" rotWithShape="0">
              <a:srgbClr val="000000">
                <a:alpha val="14900"/>
              </a:srgbClr>
            </a:outerShdw>
          </a:effectLst>
        </p:spPr>
      </p:pic>
      <p:sp>
        <p:nvSpPr>
          <p:cNvPr id="12" name="TextBox 17">
            <a:extLst>
              <a:ext uri="{FF2B5EF4-FFF2-40B4-BE49-F238E27FC236}">
                <a16:creationId xmlns:a16="http://schemas.microsoft.com/office/drawing/2014/main" id="{A629487C-BC2E-4065-B452-FA987479BE9F}"/>
              </a:ext>
            </a:extLst>
          </p:cNvPr>
          <p:cNvSpPr txBox="1"/>
          <p:nvPr/>
        </p:nvSpPr>
        <p:spPr>
          <a:xfrm>
            <a:off x="3321825" y="252969"/>
            <a:ext cx="4047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Verdana"/>
                <a:ea typeface="Verdana"/>
              </a:rPr>
              <a:t>Repositorio de POT</a:t>
            </a:r>
            <a:endParaRPr lang="es-MX" sz="2800" b="1" dirty="0">
              <a:solidFill>
                <a:schemeClr val="bg1"/>
              </a:solidFill>
              <a:latin typeface="Verdana"/>
              <a:ea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0" name="Google Shape;1707;p41">
            <a:extLst>
              <a:ext uri="{FF2B5EF4-FFF2-40B4-BE49-F238E27FC236}">
                <a16:creationId xmlns:a16="http://schemas.microsoft.com/office/drawing/2014/main" id="{23B7BE4E-870F-42EF-B0DE-03C09362DD56}"/>
              </a:ext>
            </a:extLst>
          </p:cNvPr>
          <p:cNvSpPr txBox="1"/>
          <p:nvPr/>
        </p:nvSpPr>
        <p:spPr>
          <a:xfrm>
            <a:off x="905011" y="5647715"/>
            <a:ext cx="2622550" cy="400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dirty="0">
                <a:solidFill>
                  <a:schemeClr val="bg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Clasificación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del suelo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bg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1" name="Google Shape;1708;p41">
            <a:extLst>
              <a:ext uri="{FF2B5EF4-FFF2-40B4-BE49-F238E27FC236}">
                <a16:creationId xmlns:a16="http://schemas.microsoft.com/office/drawing/2014/main" id="{B4BDDC5C-2267-4405-BED9-2036F057D018}"/>
              </a:ext>
            </a:extLst>
          </p:cNvPr>
          <p:cNvSpPr txBox="1"/>
          <p:nvPr/>
        </p:nvSpPr>
        <p:spPr>
          <a:xfrm>
            <a:off x="3421213" y="5637950"/>
            <a:ext cx="2622550" cy="400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dirty="0">
                <a:solidFill>
                  <a:schemeClr val="bg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Zonificación 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usos urbanos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bg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2" name="Google Shape;1709;p41">
            <a:extLst>
              <a:ext uri="{FF2B5EF4-FFF2-40B4-BE49-F238E27FC236}">
                <a16:creationId xmlns:a16="http://schemas.microsoft.com/office/drawing/2014/main" id="{8014C822-8918-47B0-85FE-74FEE2F5C5C1}"/>
              </a:ext>
            </a:extLst>
          </p:cNvPr>
          <p:cNvSpPr txBox="1"/>
          <p:nvPr/>
        </p:nvSpPr>
        <p:spPr>
          <a:xfrm>
            <a:off x="6185325" y="5657482"/>
            <a:ext cx="2622550" cy="400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rmAutofit lnSpcReduction="1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bg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Zonificación</a:t>
            </a:r>
            <a:r>
              <a:rPr lang="es-MX" sz="14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usos rurales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bg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3" name="Google Shape;1710;p41">
            <a:extLst>
              <a:ext uri="{FF2B5EF4-FFF2-40B4-BE49-F238E27FC236}">
                <a16:creationId xmlns:a16="http://schemas.microsoft.com/office/drawing/2014/main" id="{13370D18-4776-4FC5-996C-CC5ED9A2CDE7}"/>
              </a:ext>
            </a:extLst>
          </p:cNvPr>
          <p:cNvSpPr txBox="1"/>
          <p:nvPr/>
        </p:nvSpPr>
        <p:spPr>
          <a:xfrm>
            <a:off x="8701527" y="5637949"/>
            <a:ext cx="2622550" cy="400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dirty="0">
                <a:solidFill>
                  <a:schemeClr val="bg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Unidades</a:t>
            </a:r>
            <a:r>
              <a:rPr lang="es-MX" sz="14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 intervención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bg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4" name="Google Shape;1711;p41">
            <a:extLst>
              <a:ext uri="{FF2B5EF4-FFF2-40B4-BE49-F238E27FC236}">
                <a16:creationId xmlns:a16="http://schemas.microsoft.com/office/drawing/2014/main" id="{43BD066B-10EF-47FE-8DE1-925B9DD577E2}"/>
              </a:ext>
            </a:extLst>
          </p:cNvPr>
          <p:cNvSpPr txBox="1"/>
          <p:nvPr/>
        </p:nvSpPr>
        <p:spPr>
          <a:xfrm>
            <a:off x="0" y="6057901"/>
            <a:ext cx="12192000" cy="228600"/>
          </a:xfrm>
          <a:prstGeom prst="rect">
            <a:avLst/>
          </a:prstGeom>
          <a:solidFill>
            <a:srgbClr val="13243D"/>
          </a:solidFill>
          <a:ln>
            <a:noFill/>
          </a:ln>
        </p:spPr>
        <p:txBody>
          <a:bodyPr spcFirstLastPara="1" wrap="square" lIns="25400" tIns="25400" rIns="25400" bIns="25400" anchor="ctr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www.colombiaot.gov.co y www.colombiaenmapas.gov.co</a:t>
            </a:r>
            <a:endParaRPr sz="9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9" name="TextBox 17">
            <a:extLst>
              <a:ext uri="{FF2B5EF4-FFF2-40B4-BE49-F238E27FC236}">
                <a16:creationId xmlns:a16="http://schemas.microsoft.com/office/drawing/2014/main" id="{00334216-877F-4253-88DE-A09CDE82B519}"/>
              </a:ext>
            </a:extLst>
          </p:cNvPr>
          <p:cNvSpPr txBox="1"/>
          <p:nvPr/>
        </p:nvSpPr>
        <p:spPr>
          <a:xfrm>
            <a:off x="1024002" y="628224"/>
            <a:ext cx="8642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Verdana"/>
                <a:ea typeface="Verdana"/>
              </a:rPr>
              <a:t>Información en Colombia en mapas de OT</a:t>
            </a:r>
            <a:endParaRPr lang="es-MX" sz="2800" b="1" dirty="0">
              <a:solidFill>
                <a:schemeClr val="bg1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834696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17">
            <a:extLst>
              <a:ext uri="{FF2B5EF4-FFF2-40B4-BE49-F238E27FC236}">
                <a16:creationId xmlns:a16="http://schemas.microsoft.com/office/drawing/2014/main" id="{00334216-877F-4253-88DE-A09CDE82B519}"/>
              </a:ext>
            </a:extLst>
          </p:cNvPr>
          <p:cNvSpPr txBox="1"/>
          <p:nvPr/>
        </p:nvSpPr>
        <p:spPr>
          <a:xfrm>
            <a:off x="340511" y="5227933"/>
            <a:ext cx="5450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Verdana"/>
                <a:ea typeface="Verdana"/>
              </a:rPr>
              <a:t>Información en Colombia en mapas de OT</a:t>
            </a:r>
            <a:endParaRPr lang="es-MX" sz="2800" b="1" dirty="0">
              <a:solidFill>
                <a:schemeClr val="bg1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906120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F91EF02-09BF-34E3-6240-DBC884ACA9A1}"/>
              </a:ext>
            </a:extLst>
          </p:cNvPr>
          <p:cNvSpPr txBox="1"/>
          <p:nvPr/>
        </p:nvSpPr>
        <p:spPr>
          <a:xfrm>
            <a:off x="2389961" y="435879"/>
            <a:ext cx="7391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Fuentes de información diagnóstico</a:t>
            </a:r>
          </a:p>
        </p:txBody>
      </p:sp>
      <p:sp>
        <p:nvSpPr>
          <p:cNvPr id="4" name="Google Shape;250;p7">
            <a:extLst>
              <a:ext uri="{FF2B5EF4-FFF2-40B4-BE49-F238E27FC236}">
                <a16:creationId xmlns:a16="http://schemas.microsoft.com/office/drawing/2014/main" id="{6D9AB794-CDB2-4D7D-ACFC-59F99492E02E}"/>
              </a:ext>
            </a:extLst>
          </p:cNvPr>
          <p:cNvSpPr/>
          <p:nvPr/>
        </p:nvSpPr>
        <p:spPr>
          <a:xfrm>
            <a:off x="8650013" y="2722665"/>
            <a:ext cx="838538" cy="843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262;p7">
            <a:extLst>
              <a:ext uri="{FF2B5EF4-FFF2-40B4-BE49-F238E27FC236}">
                <a16:creationId xmlns:a16="http://schemas.microsoft.com/office/drawing/2014/main" id="{0202CC33-C10A-48C1-9A9B-59FC4E9A95D7}"/>
              </a:ext>
            </a:extLst>
          </p:cNvPr>
          <p:cNvSpPr/>
          <p:nvPr/>
        </p:nvSpPr>
        <p:spPr>
          <a:xfrm>
            <a:off x="8656527" y="3682621"/>
            <a:ext cx="838538" cy="843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DBA13BF9-E401-4233-A8E0-4231EC51025A}"/>
              </a:ext>
            </a:extLst>
          </p:cNvPr>
          <p:cNvGrpSpPr/>
          <p:nvPr/>
        </p:nvGrpSpPr>
        <p:grpSpPr>
          <a:xfrm>
            <a:off x="1378160" y="1762710"/>
            <a:ext cx="9365711" cy="4145295"/>
            <a:chOff x="1857161" y="1724610"/>
            <a:chExt cx="7204338" cy="2917551"/>
          </a:xfrm>
        </p:grpSpPr>
        <p:sp>
          <p:nvSpPr>
            <p:cNvPr id="9" name="Google Shape;229;p7">
              <a:extLst>
                <a:ext uri="{FF2B5EF4-FFF2-40B4-BE49-F238E27FC236}">
                  <a16:creationId xmlns:a16="http://schemas.microsoft.com/office/drawing/2014/main" id="{0E6C1610-FD2A-4A6B-87B0-6C1D4B16E3C6}"/>
                </a:ext>
              </a:extLst>
            </p:cNvPr>
            <p:cNvSpPr/>
            <p:nvPr/>
          </p:nvSpPr>
          <p:spPr>
            <a:xfrm>
              <a:off x="1857161" y="1724610"/>
              <a:ext cx="838538" cy="843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232;p7">
              <a:extLst>
                <a:ext uri="{FF2B5EF4-FFF2-40B4-BE49-F238E27FC236}">
                  <a16:creationId xmlns:a16="http://schemas.microsoft.com/office/drawing/2014/main" id="{68C4BCE7-DFFB-4AC7-AE4C-382C364FD5B5}"/>
                </a:ext>
              </a:extLst>
            </p:cNvPr>
            <p:cNvSpPr/>
            <p:nvPr/>
          </p:nvSpPr>
          <p:spPr>
            <a:xfrm>
              <a:off x="4283283" y="1724610"/>
              <a:ext cx="838538" cy="843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234;p7">
              <a:extLst>
                <a:ext uri="{FF2B5EF4-FFF2-40B4-BE49-F238E27FC236}">
                  <a16:creationId xmlns:a16="http://schemas.microsoft.com/office/drawing/2014/main" id="{40E822B9-692C-4450-806B-99D09E7AD2D9}"/>
                </a:ext>
              </a:extLst>
            </p:cNvPr>
            <p:cNvSpPr txBox="1"/>
            <p:nvPr/>
          </p:nvSpPr>
          <p:spPr>
            <a:xfrm>
              <a:off x="7197695" y="1877269"/>
              <a:ext cx="1863804" cy="733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8850" tIns="53325" rIns="53325" bIns="53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400"/>
                <a:buFont typeface="Geo"/>
                <a:buNone/>
              </a:pPr>
              <a:r>
                <a:rPr lang="es-CO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  <a:sym typeface="Gill Sans"/>
                </a:rPr>
                <a:t>Sector cultura</a:t>
              </a:r>
              <a:endParaRPr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Gill Sans"/>
              </a:endParaRPr>
            </a:p>
          </p:txBody>
        </p:sp>
        <p:sp>
          <p:nvSpPr>
            <p:cNvPr id="14" name="Google Shape;235;p7">
              <a:extLst>
                <a:ext uri="{FF2B5EF4-FFF2-40B4-BE49-F238E27FC236}">
                  <a16:creationId xmlns:a16="http://schemas.microsoft.com/office/drawing/2014/main" id="{1EEC6224-F253-4619-856B-51D93E83D964}"/>
                </a:ext>
              </a:extLst>
            </p:cNvPr>
            <p:cNvSpPr/>
            <p:nvPr/>
          </p:nvSpPr>
          <p:spPr>
            <a:xfrm>
              <a:off x="6709406" y="1724610"/>
              <a:ext cx="838538" cy="843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240;p7">
              <a:extLst>
                <a:ext uri="{FF2B5EF4-FFF2-40B4-BE49-F238E27FC236}">
                  <a16:creationId xmlns:a16="http://schemas.microsoft.com/office/drawing/2014/main" id="{D199F4A2-693A-4931-B0FB-59B4A8A803C0}"/>
                </a:ext>
              </a:extLst>
            </p:cNvPr>
            <p:cNvSpPr txBox="1"/>
            <p:nvPr/>
          </p:nvSpPr>
          <p:spPr>
            <a:xfrm>
              <a:off x="2457802" y="1786599"/>
              <a:ext cx="1863804" cy="733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8850" tIns="53325" rIns="53325" bIns="53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400"/>
                <a:buFont typeface="Geo"/>
                <a:buNone/>
              </a:pPr>
              <a:r>
                <a:rPr lang="es-CO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  <a:sym typeface="Gill Sans"/>
                </a:rPr>
                <a:t>Cartográfica básica</a:t>
              </a:r>
              <a:endParaRPr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Gill Sans"/>
              </a:endParaRPr>
            </a:p>
          </p:txBody>
        </p:sp>
        <p:sp>
          <p:nvSpPr>
            <p:cNvPr id="17" name="Google Shape;241;p7">
              <a:extLst>
                <a:ext uri="{FF2B5EF4-FFF2-40B4-BE49-F238E27FC236}">
                  <a16:creationId xmlns:a16="http://schemas.microsoft.com/office/drawing/2014/main" id="{6C6EC03D-8480-4327-853C-9F959E07C7C1}"/>
                </a:ext>
              </a:extLst>
            </p:cNvPr>
            <p:cNvSpPr/>
            <p:nvPr/>
          </p:nvSpPr>
          <p:spPr>
            <a:xfrm>
              <a:off x="1863675" y="2684565"/>
              <a:ext cx="838538" cy="843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243;p7">
              <a:extLst>
                <a:ext uri="{FF2B5EF4-FFF2-40B4-BE49-F238E27FC236}">
                  <a16:creationId xmlns:a16="http://schemas.microsoft.com/office/drawing/2014/main" id="{B4C5DB8F-9550-477E-9E62-89DA6D7165E4}"/>
                </a:ext>
              </a:extLst>
            </p:cNvPr>
            <p:cNvSpPr txBox="1"/>
            <p:nvPr/>
          </p:nvSpPr>
          <p:spPr>
            <a:xfrm>
              <a:off x="4833632" y="2783287"/>
              <a:ext cx="1863804" cy="733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8850" tIns="53325" rIns="53325" bIns="53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400"/>
                <a:buFont typeface="Geo"/>
                <a:buNone/>
              </a:pPr>
              <a:r>
                <a:rPr lang="es-CO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  <a:sym typeface="Gill Sans"/>
                </a:rPr>
                <a:t>Información ambiental</a:t>
              </a:r>
              <a:endParaRPr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Gill Sans"/>
              </a:endParaRPr>
            </a:p>
          </p:txBody>
        </p:sp>
        <p:sp>
          <p:nvSpPr>
            <p:cNvPr id="20" name="Google Shape;244;p7">
              <a:extLst>
                <a:ext uri="{FF2B5EF4-FFF2-40B4-BE49-F238E27FC236}">
                  <a16:creationId xmlns:a16="http://schemas.microsoft.com/office/drawing/2014/main" id="{17BF550F-EA07-4052-A7F6-7647BE2A8BAD}"/>
                </a:ext>
              </a:extLst>
            </p:cNvPr>
            <p:cNvSpPr/>
            <p:nvPr/>
          </p:nvSpPr>
          <p:spPr>
            <a:xfrm>
              <a:off x="4289797" y="2684565"/>
              <a:ext cx="838538" cy="843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247;p7">
              <a:extLst>
                <a:ext uri="{FF2B5EF4-FFF2-40B4-BE49-F238E27FC236}">
                  <a16:creationId xmlns:a16="http://schemas.microsoft.com/office/drawing/2014/main" id="{61FF35A9-083B-429F-8A9B-F73C2AECAE5A}"/>
                </a:ext>
              </a:extLst>
            </p:cNvPr>
            <p:cNvSpPr/>
            <p:nvPr/>
          </p:nvSpPr>
          <p:spPr>
            <a:xfrm>
              <a:off x="6715919" y="2702732"/>
              <a:ext cx="812551" cy="770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252;p7">
              <a:extLst>
                <a:ext uri="{FF2B5EF4-FFF2-40B4-BE49-F238E27FC236}">
                  <a16:creationId xmlns:a16="http://schemas.microsoft.com/office/drawing/2014/main" id="{5510CDDF-C4E8-4CC8-9C9F-A2CB9B5EF442}"/>
                </a:ext>
              </a:extLst>
            </p:cNvPr>
            <p:cNvSpPr txBox="1"/>
            <p:nvPr/>
          </p:nvSpPr>
          <p:spPr>
            <a:xfrm>
              <a:off x="2445071" y="3699163"/>
              <a:ext cx="1863804" cy="733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8850" tIns="53325" rIns="53325" bIns="53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400"/>
                <a:buFont typeface="Geo"/>
                <a:buNone/>
              </a:pPr>
              <a:r>
                <a:rPr lang="es-CO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  <a:sym typeface="Gill Sans"/>
                </a:rPr>
                <a:t>Catastral</a:t>
              </a:r>
              <a:endParaRPr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Gill Sans"/>
              </a:endParaRPr>
            </a:p>
          </p:txBody>
        </p:sp>
        <p:sp>
          <p:nvSpPr>
            <p:cNvPr id="25" name="Google Shape;253;p7">
              <a:extLst>
                <a:ext uri="{FF2B5EF4-FFF2-40B4-BE49-F238E27FC236}">
                  <a16:creationId xmlns:a16="http://schemas.microsoft.com/office/drawing/2014/main" id="{C008A155-A9E7-4FD2-BFC2-DEBE31705F0A}"/>
                </a:ext>
              </a:extLst>
            </p:cNvPr>
            <p:cNvSpPr/>
            <p:nvPr/>
          </p:nvSpPr>
          <p:spPr>
            <a:xfrm>
              <a:off x="1857161" y="3644521"/>
              <a:ext cx="838538" cy="843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Google Shape;256;p7">
              <a:extLst>
                <a:ext uri="{FF2B5EF4-FFF2-40B4-BE49-F238E27FC236}">
                  <a16:creationId xmlns:a16="http://schemas.microsoft.com/office/drawing/2014/main" id="{043D3B49-8269-49C4-B452-A00B4072F6B2}"/>
                </a:ext>
              </a:extLst>
            </p:cNvPr>
            <p:cNvSpPr/>
            <p:nvPr/>
          </p:nvSpPr>
          <p:spPr>
            <a:xfrm>
              <a:off x="4283283" y="3644521"/>
              <a:ext cx="838538" cy="843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258;p7">
              <a:extLst>
                <a:ext uri="{FF2B5EF4-FFF2-40B4-BE49-F238E27FC236}">
                  <a16:creationId xmlns:a16="http://schemas.microsoft.com/office/drawing/2014/main" id="{7894C042-29BE-4F55-9319-C5DC4E3B6717}"/>
                </a:ext>
              </a:extLst>
            </p:cNvPr>
            <p:cNvSpPr txBox="1"/>
            <p:nvPr/>
          </p:nvSpPr>
          <p:spPr>
            <a:xfrm>
              <a:off x="4784379" y="3766281"/>
              <a:ext cx="1863804" cy="733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8850" tIns="53325" rIns="53325" bIns="53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400"/>
                <a:buFont typeface="Geo"/>
                <a:buNone/>
              </a:pPr>
              <a:r>
                <a:rPr lang="es-CO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  <a:sym typeface="Gill Sans"/>
                </a:rPr>
                <a:t>Agricultura y Desarrollo Rural</a:t>
              </a:r>
              <a:endParaRPr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Gill Sans"/>
              </a:endParaRPr>
            </a:p>
          </p:txBody>
        </p:sp>
        <p:sp>
          <p:nvSpPr>
            <p:cNvPr id="29" name="Google Shape;259;p7">
              <a:extLst>
                <a:ext uri="{FF2B5EF4-FFF2-40B4-BE49-F238E27FC236}">
                  <a16:creationId xmlns:a16="http://schemas.microsoft.com/office/drawing/2014/main" id="{C90F5611-AC09-44F6-AFB1-71F0AF155E6B}"/>
                </a:ext>
              </a:extLst>
            </p:cNvPr>
            <p:cNvSpPr/>
            <p:nvPr/>
          </p:nvSpPr>
          <p:spPr>
            <a:xfrm>
              <a:off x="6709406" y="3644521"/>
              <a:ext cx="838538" cy="843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261;p7">
              <a:extLst>
                <a:ext uri="{FF2B5EF4-FFF2-40B4-BE49-F238E27FC236}">
                  <a16:creationId xmlns:a16="http://schemas.microsoft.com/office/drawing/2014/main" id="{51DE6B16-D2EA-4B4E-9108-4E5EBD398EFC}"/>
                </a:ext>
              </a:extLst>
            </p:cNvPr>
            <p:cNvSpPr txBox="1"/>
            <p:nvPr/>
          </p:nvSpPr>
          <p:spPr>
            <a:xfrm>
              <a:off x="4857870" y="1840745"/>
              <a:ext cx="1863804" cy="733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8850" tIns="53325" rIns="53325" bIns="53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400"/>
                <a:buFont typeface="Geo"/>
                <a:buNone/>
              </a:pPr>
              <a:r>
                <a:rPr lang="es-CO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  <a:sym typeface="Gill Sans"/>
                </a:rPr>
                <a:t>Información demográfica y estadística</a:t>
              </a:r>
              <a:endParaRPr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Gill Sans"/>
              </a:endParaRPr>
            </a:p>
          </p:txBody>
        </p:sp>
        <p:sp>
          <p:nvSpPr>
            <p:cNvPr id="31" name="Google Shape;264;p7">
              <a:extLst>
                <a:ext uri="{FF2B5EF4-FFF2-40B4-BE49-F238E27FC236}">
                  <a16:creationId xmlns:a16="http://schemas.microsoft.com/office/drawing/2014/main" id="{F266EDEE-D329-4B68-8B27-ADDDEBCBAEAB}"/>
                </a:ext>
              </a:extLst>
            </p:cNvPr>
            <p:cNvSpPr txBox="1"/>
            <p:nvPr/>
          </p:nvSpPr>
          <p:spPr>
            <a:xfrm>
              <a:off x="7163973" y="3908432"/>
              <a:ext cx="1863804" cy="733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8850" tIns="53325" rIns="53325" bIns="53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400"/>
                <a:buFont typeface="Geo"/>
                <a:buNone/>
              </a:pPr>
              <a:r>
                <a:rPr lang="es-CO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  <a:sym typeface="Gill Sans"/>
                </a:rPr>
                <a:t>Infraestructura</a:t>
              </a:r>
              <a:endParaRPr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Gill Sans"/>
              </a:endParaRPr>
            </a:p>
          </p:txBody>
        </p:sp>
        <p:sp>
          <p:nvSpPr>
            <p:cNvPr id="32" name="Google Shape;267;p7">
              <a:extLst>
                <a:ext uri="{FF2B5EF4-FFF2-40B4-BE49-F238E27FC236}">
                  <a16:creationId xmlns:a16="http://schemas.microsoft.com/office/drawing/2014/main" id="{4A0BDB0C-2B15-425B-90B8-61B46B273FC7}"/>
                </a:ext>
              </a:extLst>
            </p:cNvPr>
            <p:cNvSpPr txBox="1"/>
            <p:nvPr/>
          </p:nvSpPr>
          <p:spPr>
            <a:xfrm>
              <a:off x="7125651" y="2903116"/>
              <a:ext cx="1863804" cy="733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8850" tIns="53325" rIns="53325" bIns="53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400"/>
                <a:buFont typeface="Geo"/>
                <a:buNone/>
              </a:pPr>
              <a:r>
                <a:rPr lang="es-CO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  <a:sym typeface="Gill Sans"/>
                </a:rPr>
                <a:t>Sector minero</a:t>
              </a:r>
              <a:endParaRPr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Gill Sans"/>
              </a:endParaRPr>
            </a:p>
          </p:txBody>
        </p:sp>
        <p:pic>
          <p:nvPicPr>
            <p:cNvPr id="33" name="Google Shape;270;p7">
              <a:extLst>
                <a:ext uri="{FF2B5EF4-FFF2-40B4-BE49-F238E27FC236}">
                  <a16:creationId xmlns:a16="http://schemas.microsoft.com/office/drawing/2014/main" id="{1BA461B0-D25B-41F0-9E24-9B0356BF5A17}"/>
                </a:ext>
              </a:extLst>
            </p:cNvPr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6649" y="1803672"/>
              <a:ext cx="648012" cy="652402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34" name="Google Shape;271;p7">
              <a:extLst>
                <a:ext uri="{FF2B5EF4-FFF2-40B4-BE49-F238E27FC236}">
                  <a16:creationId xmlns:a16="http://schemas.microsoft.com/office/drawing/2014/main" id="{1420B053-4465-4F3F-BB4E-BE9E04343FA5}"/>
                </a:ext>
              </a:extLst>
            </p:cNvPr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58788" y="2805149"/>
              <a:ext cx="651182" cy="652402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35" name="Google Shape;272;p7">
              <a:extLst>
                <a:ext uri="{FF2B5EF4-FFF2-40B4-BE49-F238E27FC236}">
                  <a16:creationId xmlns:a16="http://schemas.microsoft.com/office/drawing/2014/main" id="{28193CD4-718F-409D-A95B-1EACC404E5C5}"/>
                </a:ext>
              </a:extLst>
            </p:cNvPr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24980" y="1908402"/>
              <a:ext cx="641988" cy="634285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36" name="Google Shape;273;p7">
              <a:extLst>
                <a:ext uri="{FF2B5EF4-FFF2-40B4-BE49-F238E27FC236}">
                  <a16:creationId xmlns:a16="http://schemas.microsoft.com/office/drawing/2014/main" id="{F4811157-CF03-4ADF-81A0-51D2F6C4B7D5}"/>
                </a:ext>
              </a:extLst>
            </p:cNvPr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98579" y="1908402"/>
              <a:ext cx="639294" cy="640377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37" name="Google Shape;274;p7">
              <a:extLst>
                <a:ext uri="{FF2B5EF4-FFF2-40B4-BE49-F238E27FC236}">
                  <a16:creationId xmlns:a16="http://schemas.microsoft.com/office/drawing/2014/main" id="{90D16B16-1547-4C48-9553-0E32040ABC75}"/>
                </a:ext>
              </a:extLst>
            </p:cNvPr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67714" y="2908762"/>
              <a:ext cx="651182" cy="64935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38" name="Google Shape;276;p7">
              <a:extLst>
                <a:ext uri="{FF2B5EF4-FFF2-40B4-BE49-F238E27FC236}">
                  <a16:creationId xmlns:a16="http://schemas.microsoft.com/office/drawing/2014/main" id="{A85C7D38-80FE-4270-803F-597C77E5ED3A}"/>
                </a:ext>
              </a:extLst>
            </p:cNvPr>
            <p:cNvPicPr preferRelativeResize="0"/>
            <p:nvPr/>
          </p:nvPicPr>
          <p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88930" y="2747611"/>
              <a:ext cx="645000" cy="652402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39" name="Google Shape;277;p7">
              <a:extLst>
                <a:ext uri="{FF2B5EF4-FFF2-40B4-BE49-F238E27FC236}">
                  <a16:creationId xmlns:a16="http://schemas.microsoft.com/office/drawing/2014/main" id="{90418FF2-7C90-41C6-97FB-BB84DA21A25D}"/>
                </a:ext>
              </a:extLst>
            </p:cNvPr>
            <p:cNvPicPr preferRelativeResize="0"/>
            <p:nvPr/>
          </p:nvPicPr>
          <p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3130" y="3789443"/>
              <a:ext cx="648012" cy="64935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0" name="Google Shape;281;p7">
              <a:extLst>
                <a:ext uri="{FF2B5EF4-FFF2-40B4-BE49-F238E27FC236}">
                  <a16:creationId xmlns:a16="http://schemas.microsoft.com/office/drawing/2014/main" id="{F6BFE191-BD01-4AA6-B6A8-2C481F5AA1C2}"/>
                </a:ext>
              </a:extLst>
            </p:cNvPr>
            <p:cNvPicPr preferRelativeResize="0"/>
            <p:nvPr/>
          </p:nvPicPr>
          <p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48867" y="3766281"/>
              <a:ext cx="660059" cy="652402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41" name="Google Shape;282;p7">
              <a:extLst>
                <a:ext uri="{FF2B5EF4-FFF2-40B4-BE49-F238E27FC236}">
                  <a16:creationId xmlns:a16="http://schemas.microsoft.com/office/drawing/2014/main" id="{9267B90F-AD1D-4DD6-A3BE-775D6458C560}"/>
                </a:ext>
              </a:extLst>
            </p:cNvPr>
            <p:cNvPicPr preferRelativeResize="0"/>
            <p:nvPr/>
          </p:nvPicPr>
          <p:blipFill rotWithShape="1">
            <a:blip r:embed="rId1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47764" y="3886954"/>
              <a:ext cx="657206" cy="667634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42" name="Google Shape;246;p7">
              <a:extLst>
                <a:ext uri="{FF2B5EF4-FFF2-40B4-BE49-F238E27FC236}">
                  <a16:creationId xmlns:a16="http://schemas.microsoft.com/office/drawing/2014/main" id="{84004D74-AB00-4A9F-8F68-CAF61011E9FB}"/>
                </a:ext>
              </a:extLst>
            </p:cNvPr>
            <p:cNvSpPr txBox="1"/>
            <p:nvPr/>
          </p:nvSpPr>
          <p:spPr>
            <a:xfrm>
              <a:off x="2449546" y="2675938"/>
              <a:ext cx="1929337" cy="743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8850" tIns="53325" rIns="53325" bIns="53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400"/>
                <a:buFont typeface="Geo"/>
                <a:buNone/>
              </a:pPr>
              <a:r>
                <a:rPr lang="es-CO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  <a:sym typeface="Calibri"/>
                </a:rPr>
                <a:t>Agrología</a:t>
              </a:r>
              <a:endParaRPr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8369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69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50;p7">
            <a:extLst>
              <a:ext uri="{FF2B5EF4-FFF2-40B4-BE49-F238E27FC236}">
                <a16:creationId xmlns:a16="http://schemas.microsoft.com/office/drawing/2014/main" id="{6D9AB794-CDB2-4D7D-ACFC-59F99492E02E}"/>
              </a:ext>
            </a:extLst>
          </p:cNvPr>
          <p:cNvSpPr/>
          <p:nvPr/>
        </p:nvSpPr>
        <p:spPr>
          <a:xfrm>
            <a:off x="8650013" y="2722665"/>
            <a:ext cx="838538" cy="843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262;p7">
            <a:extLst>
              <a:ext uri="{FF2B5EF4-FFF2-40B4-BE49-F238E27FC236}">
                <a16:creationId xmlns:a16="http://schemas.microsoft.com/office/drawing/2014/main" id="{0202CC33-C10A-48C1-9A9B-59FC4E9A95D7}"/>
              </a:ext>
            </a:extLst>
          </p:cNvPr>
          <p:cNvSpPr/>
          <p:nvPr/>
        </p:nvSpPr>
        <p:spPr>
          <a:xfrm>
            <a:off x="8656527" y="3682621"/>
            <a:ext cx="838538" cy="843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808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91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4E97F1C-7314-2938-05A2-1418CC608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44CFAC7-064E-43AB-A422-3718408FE237}"/>
              </a:ext>
            </a:extLst>
          </p:cNvPr>
          <p:cNvSpPr txBox="1"/>
          <p:nvPr/>
        </p:nvSpPr>
        <p:spPr>
          <a:xfrm>
            <a:off x="2329856" y="505615"/>
            <a:ext cx="755962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_tradnl" sz="2400" b="1" dirty="0">
                <a:solidFill>
                  <a:srgbClr val="315587"/>
                </a:solidFill>
                <a:latin typeface="Verdana"/>
                <a:ea typeface="Verdana"/>
                <a:cs typeface="Verdana" panose="020B0604030504040204" pitchFamily="34" charset="0"/>
              </a:rPr>
              <a:t> </a:t>
            </a:r>
            <a:r>
              <a:rPr lang="es-ES_tradnl" sz="2400" b="1" dirty="0">
                <a:solidFill>
                  <a:schemeClr val="bg1"/>
                </a:solidFill>
                <a:latin typeface="Verdana"/>
                <a:ea typeface="Verdana"/>
                <a:cs typeface="Verdana" panose="020B0604030504040204" pitchFamily="34" charset="0"/>
              </a:rPr>
              <a:t>El IGAC y sus áreas misionales</a:t>
            </a:r>
            <a:endParaRPr lang="es-ES_tradnl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7956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051B5C0-FCD6-6FDA-FE1A-47DFAD65D2A1}"/>
              </a:ext>
            </a:extLst>
          </p:cNvPr>
          <p:cNvSpPr txBox="1"/>
          <p:nvPr/>
        </p:nvSpPr>
        <p:spPr>
          <a:xfrm>
            <a:off x="2158644" y="343923"/>
            <a:ext cx="8342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 NACIONAL DE DESARROLLO </a:t>
            </a:r>
          </a:p>
          <a:p>
            <a:pPr algn="ctr"/>
            <a:r>
              <a:rPr lang="es-ES_trad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COLOMBIA POTENCIA MUNDIAL DE LA VIDA</a:t>
            </a:r>
          </a:p>
          <a:p>
            <a:pPr algn="ctr"/>
            <a:r>
              <a:rPr lang="es-ES_trad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2022-2026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F490706-B665-56FE-4C8B-23C01AB282AB}"/>
              </a:ext>
            </a:extLst>
          </p:cNvPr>
          <p:cNvCxnSpPr>
            <a:cxnSpLocks/>
          </p:cNvCxnSpPr>
          <p:nvPr/>
        </p:nvCxnSpPr>
        <p:spPr>
          <a:xfrm flipH="1">
            <a:off x="3078568" y="1724309"/>
            <a:ext cx="6345104" cy="0"/>
          </a:xfrm>
          <a:prstGeom prst="line">
            <a:avLst/>
          </a:prstGeom>
          <a:ln w="38100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884827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4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F91EF02-09BF-34E3-6240-DBC884ACA9A1}"/>
              </a:ext>
            </a:extLst>
          </p:cNvPr>
          <p:cNvSpPr txBox="1"/>
          <p:nvPr/>
        </p:nvSpPr>
        <p:spPr>
          <a:xfrm>
            <a:off x="2430157" y="163457"/>
            <a:ext cx="6853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Rol del IGAC en el Plan Nacional de Desarrollo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Colombia Potencia Mundial de la Vida</a:t>
            </a:r>
            <a:endParaRPr lang="es-CO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319253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C6C92C54-11B5-2510-41EA-490F10CB0A37}"/>
              </a:ext>
            </a:extLst>
          </p:cNvPr>
          <p:cNvSpPr/>
          <p:nvPr/>
        </p:nvSpPr>
        <p:spPr>
          <a:xfrm>
            <a:off x="2298540" y="1408499"/>
            <a:ext cx="1639613" cy="294289"/>
          </a:xfrm>
          <a:prstGeom prst="roundRect">
            <a:avLst/>
          </a:prstGeom>
          <a:solidFill>
            <a:srgbClr val="24367D"/>
          </a:solidFill>
          <a:ln>
            <a:solidFill>
              <a:srgbClr val="2436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B436F4-D0ED-EDF4-5999-28B232FC770B}"/>
              </a:ext>
            </a:extLst>
          </p:cNvPr>
          <p:cNvSpPr txBox="1"/>
          <p:nvPr/>
        </p:nvSpPr>
        <p:spPr>
          <a:xfrm>
            <a:off x="2275807" y="1370977"/>
            <a:ext cx="1685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Direccionamiento Estratégico</a:t>
            </a:r>
          </a:p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Planeación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6017DDC-817E-5912-5CF4-FFCC371B5AFE}"/>
              </a:ext>
            </a:extLst>
          </p:cNvPr>
          <p:cNvSpPr txBox="1"/>
          <p:nvPr/>
        </p:nvSpPr>
        <p:spPr>
          <a:xfrm>
            <a:off x="4136086" y="325660"/>
            <a:ext cx="3644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000" b="1" dirty="0">
                <a:solidFill>
                  <a:srgbClr val="3155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CADENA DE VALOR</a:t>
            </a:r>
          </a:p>
          <a:p>
            <a:pPr algn="ctr"/>
            <a:r>
              <a:rPr lang="es-CO" sz="2000" dirty="0">
                <a:solidFill>
                  <a:srgbClr val="3155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GEOGRAFÍA PARA LA VIDA</a:t>
            </a: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180EECC8-DF1C-5854-7FB8-CCF3C0B58A10}"/>
              </a:ext>
            </a:extLst>
          </p:cNvPr>
          <p:cNvSpPr/>
          <p:nvPr/>
        </p:nvSpPr>
        <p:spPr>
          <a:xfrm>
            <a:off x="4418330" y="1408499"/>
            <a:ext cx="1639613" cy="294289"/>
          </a:xfrm>
          <a:prstGeom prst="roundRect">
            <a:avLst/>
          </a:prstGeom>
          <a:solidFill>
            <a:srgbClr val="24367D"/>
          </a:solidFill>
          <a:ln>
            <a:solidFill>
              <a:srgbClr val="2436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B798857-EED2-2673-CAC9-51EF4F190B11}"/>
              </a:ext>
            </a:extLst>
          </p:cNvPr>
          <p:cNvSpPr txBox="1"/>
          <p:nvPr/>
        </p:nvSpPr>
        <p:spPr>
          <a:xfrm>
            <a:off x="4414544" y="1408499"/>
            <a:ext cx="16433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Relacionamiento Estratégico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163138AB-5464-5A42-818B-0C3890DB9A05}"/>
              </a:ext>
            </a:extLst>
          </p:cNvPr>
          <p:cNvSpPr/>
          <p:nvPr/>
        </p:nvSpPr>
        <p:spPr>
          <a:xfrm>
            <a:off x="6734109" y="1421985"/>
            <a:ext cx="1639613" cy="294289"/>
          </a:xfrm>
          <a:prstGeom prst="roundRect">
            <a:avLst/>
          </a:prstGeom>
          <a:solidFill>
            <a:srgbClr val="24367D"/>
          </a:solidFill>
          <a:ln>
            <a:solidFill>
              <a:srgbClr val="2436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492BE4C-0D7B-5587-F196-4D28FB0919DD}"/>
              </a:ext>
            </a:extLst>
          </p:cNvPr>
          <p:cNvSpPr txBox="1"/>
          <p:nvPr/>
        </p:nvSpPr>
        <p:spPr>
          <a:xfrm>
            <a:off x="6941923" y="1400965"/>
            <a:ext cx="1220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de Servicio </a:t>
            </a:r>
          </a:p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 Ciudadano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1F944219-AD0E-A11E-C2BD-B121EDF3EC9F}"/>
              </a:ext>
            </a:extLst>
          </p:cNvPr>
          <p:cNvSpPr/>
          <p:nvPr/>
        </p:nvSpPr>
        <p:spPr>
          <a:xfrm>
            <a:off x="8618766" y="1415242"/>
            <a:ext cx="1639613" cy="294289"/>
          </a:xfrm>
          <a:prstGeom prst="roundRect">
            <a:avLst/>
          </a:prstGeom>
          <a:solidFill>
            <a:srgbClr val="24367D"/>
          </a:solidFill>
          <a:ln>
            <a:solidFill>
              <a:srgbClr val="2436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0400AD0-4784-4850-F685-198F839FBC7F}"/>
              </a:ext>
            </a:extLst>
          </p:cNvPr>
          <p:cNvSpPr txBox="1"/>
          <p:nvPr/>
        </p:nvSpPr>
        <p:spPr>
          <a:xfrm>
            <a:off x="8827382" y="1415242"/>
            <a:ext cx="1218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Estratégica </a:t>
            </a:r>
          </a:p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Personas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C18CC66-1F5B-F42C-E48E-95223CE83E90}"/>
              </a:ext>
            </a:extLst>
          </p:cNvPr>
          <p:cNvSpPr txBox="1"/>
          <p:nvPr/>
        </p:nvSpPr>
        <p:spPr>
          <a:xfrm>
            <a:off x="2403607" y="1706272"/>
            <a:ext cx="1273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Estratégica</a:t>
            </a:r>
          </a:p>
          <a:p>
            <a:pPr algn="ctr"/>
            <a:r>
              <a:rPr lang="es-CO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de Procesos</a:t>
            </a:r>
          </a:p>
          <a:p>
            <a:pPr algn="ctr"/>
            <a:r>
              <a:rPr lang="es-CO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de Proyectos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07055A3-66ED-2CFB-898A-1EC60439827E}"/>
              </a:ext>
            </a:extLst>
          </p:cNvPr>
          <p:cNvCxnSpPr>
            <a:cxnSpLocks/>
          </p:cNvCxnSpPr>
          <p:nvPr/>
        </p:nvCxnSpPr>
        <p:spPr>
          <a:xfrm>
            <a:off x="2573357" y="1883889"/>
            <a:ext cx="1013395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A67DBAFA-4CF6-EE7E-8AD3-7F25774D8653}"/>
              </a:ext>
            </a:extLst>
          </p:cNvPr>
          <p:cNvCxnSpPr>
            <a:cxnSpLocks/>
          </p:cNvCxnSpPr>
          <p:nvPr/>
        </p:nvCxnSpPr>
        <p:spPr>
          <a:xfrm>
            <a:off x="2503837" y="2000031"/>
            <a:ext cx="1082915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B16B86C-D837-BF71-A1AB-2823731F7F80}"/>
              </a:ext>
            </a:extLst>
          </p:cNvPr>
          <p:cNvSpPr txBox="1"/>
          <p:nvPr/>
        </p:nvSpPr>
        <p:spPr>
          <a:xfrm>
            <a:off x="4398968" y="1696351"/>
            <a:ext cx="1625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de Comunicaciones</a:t>
            </a:r>
          </a:p>
          <a:p>
            <a:pPr algn="ctr"/>
            <a:r>
              <a:rPr lang="es-CO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de Relacionamiento</a:t>
            </a:r>
          </a:p>
          <a:p>
            <a:pPr algn="ctr"/>
            <a:r>
              <a:rPr lang="es-CO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Internacionalización</a:t>
            </a:r>
          </a:p>
          <a:p>
            <a:pPr algn="ctr"/>
            <a:r>
              <a:rPr lang="es-CO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Mercadeo Estratégico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C3C0EC80-EEC3-410F-3501-28B81CBB1AA5}"/>
              </a:ext>
            </a:extLst>
          </p:cNvPr>
          <p:cNvCxnSpPr>
            <a:cxnSpLocks/>
          </p:cNvCxnSpPr>
          <p:nvPr/>
        </p:nvCxnSpPr>
        <p:spPr>
          <a:xfrm>
            <a:off x="4509186" y="1867649"/>
            <a:ext cx="1404280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351B581B-6B4B-70BD-D633-554787F929CB}"/>
              </a:ext>
            </a:extLst>
          </p:cNvPr>
          <p:cNvCxnSpPr>
            <a:cxnSpLocks/>
          </p:cNvCxnSpPr>
          <p:nvPr/>
        </p:nvCxnSpPr>
        <p:spPr>
          <a:xfrm>
            <a:off x="4517181" y="2098804"/>
            <a:ext cx="1377494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483A18C6-37B1-3D58-44F6-3878746F71E0}"/>
              </a:ext>
            </a:extLst>
          </p:cNvPr>
          <p:cNvSpPr/>
          <p:nvPr/>
        </p:nvSpPr>
        <p:spPr>
          <a:xfrm>
            <a:off x="2298539" y="2445232"/>
            <a:ext cx="3512525" cy="294289"/>
          </a:xfrm>
          <a:prstGeom prst="roundRect">
            <a:avLst/>
          </a:prstGeom>
          <a:solidFill>
            <a:srgbClr val="24367D"/>
          </a:solidFill>
          <a:ln>
            <a:solidFill>
              <a:srgbClr val="2436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39A74EE-FB0C-0FCF-7F0C-3EDA945E9E44}"/>
              </a:ext>
            </a:extLst>
          </p:cNvPr>
          <p:cNvSpPr txBox="1"/>
          <p:nvPr/>
        </p:nvSpPr>
        <p:spPr>
          <a:xfrm>
            <a:off x="2973306" y="2454284"/>
            <a:ext cx="19303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Estratégica de Tecnología</a:t>
            </a:r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9F2508AE-CCA7-51A6-6686-FAECB9E8F7EC}"/>
              </a:ext>
            </a:extLst>
          </p:cNvPr>
          <p:cNvSpPr/>
          <p:nvPr/>
        </p:nvSpPr>
        <p:spPr>
          <a:xfrm>
            <a:off x="6734109" y="2406511"/>
            <a:ext cx="3524270" cy="294289"/>
          </a:xfrm>
          <a:prstGeom prst="roundRect">
            <a:avLst/>
          </a:prstGeom>
          <a:solidFill>
            <a:srgbClr val="24367D"/>
          </a:solidFill>
          <a:ln>
            <a:solidFill>
              <a:srgbClr val="2436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C3E9E0D-2B6C-FDEF-E23D-D45D718B59A2}"/>
              </a:ext>
            </a:extLst>
          </p:cNvPr>
          <p:cNvSpPr txBox="1"/>
          <p:nvPr/>
        </p:nvSpPr>
        <p:spPr>
          <a:xfrm>
            <a:off x="7441661" y="2422192"/>
            <a:ext cx="19752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del Conocimiento Aplicado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F81D1ED9-0EFA-4C26-CB5A-0AF624785E5A}"/>
              </a:ext>
            </a:extLst>
          </p:cNvPr>
          <p:cNvGrpSpPr/>
          <p:nvPr/>
        </p:nvGrpSpPr>
        <p:grpSpPr>
          <a:xfrm>
            <a:off x="6126038" y="2502840"/>
            <a:ext cx="459013" cy="179072"/>
            <a:chOff x="3997435" y="3790949"/>
            <a:chExt cx="459013" cy="179072"/>
          </a:xfrm>
          <a:solidFill>
            <a:srgbClr val="24367D"/>
          </a:solidFill>
        </p:grpSpPr>
        <p:pic>
          <p:nvPicPr>
            <p:cNvPr id="23" name="Gráfico 22" descr="Reproducir">
              <a:extLst>
                <a:ext uri="{FF2B5EF4-FFF2-40B4-BE49-F238E27FC236}">
                  <a16:creationId xmlns:a16="http://schemas.microsoft.com/office/drawing/2014/main" id="{DCCDF371-2548-43C3-C04E-A72B6C17D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63882" y="3790949"/>
              <a:ext cx="192566" cy="177219"/>
            </a:xfrm>
            <a:prstGeom prst="rect">
              <a:avLst/>
            </a:prstGeom>
          </p:spPr>
        </p:pic>
        <p:sp>
          <p:nvSpPr>
            <p:cNvPr id="24" name="Anillo 23">
              <a:extLst>
                <a:ext uri="{FF2B5EF4-FFF2-40B4-BE49-F238E27FC236}">
                  <a16:creationId xmlns:a16="http://schemas.microsoft.com/office/drawing/2014/main" id="{5406B7A3-A7C1-BAC6-18BB-C6D7E04BE7A8}"/>
                </a:ext>
              </a:extLst>
            </p:cNvPr>
            <p:cNvSpPr/>
            <p:nvPr/>
          </p:nvSpPr>
          <p:spPr>
            <a:xfrm>
              <a:off x="4171210" y="3824957"/>
              <a:ext cx="97988" cy="98250"/>
            </a:xfrm>
            <a:prstGeom prst="donut">
              <a:avLst/>
            </a:prstGeom>
            <a:grpFill/>
            <a:ln w="3175">
              <a:solidFill>
                <a:srgbClr val="24367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chemeClr val="tx1"/>
                </a:solidFill>
              </a:endParaRPr>
            </a:p>
          </p:txBody>
        </p:sp>
        <p:pic>
          <p:nvPicPr>
            <p:cNvPr id="25" name="Gráfico 24" descr="Reproducir">
              <a:extLst>
                <a:ext uri="{FF2B5EF4-FFF2-40B4-BE49-F238E27FC236}">
                  <a16:creationId xmlns:a16="http://schemas.microsoft.com/office/drawing/2014/main" id="{8A110558-B0B1-8E28-DF0A-92BFA0CD5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3997435" y="3792802"/>
              <a:ext cx="192566" cy="177219"/>
            </a:xfrm>
            <a:prstGeom prst="rect">
              <a:avLst/>
            </a:prstGeom>
          </p:spPr>
        </p:pic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997A926-3A4A-B7E2-3DFB-52FC41FBD285}"/>
              </a:ext>
            </a:extLst>
          </p:cNvPr>
          <p:cNvSpPr txBox="1"/>
          <p:nvPr/>
        </p:nvSpPr>
        <p:spPr>
          <a:xfrm>
            <a:off x="7257473" y="2686959"/>
            <a:ext cx="2100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Investigación e Innovación Aplicada</a:t>
            </a:r>
          </a:p>
          <a:p>
            <a:pPr algn="ctr"/>
            <a:r>
              <a:rPr lang="es-CO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Prospectiva</a:t>
            </a:r>
          </a:p>
          <a:p>
            <a:pPr algn="ctr"/>
            <a:r>
              <a:rPr lang="es-CO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de Información del Territorio</a:t>
            </a:r>
          </a:p>
          <a:p>
            <a:pPr algn="ctr"/>
            <a:r>
              <a:rPr lang="es-CO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Formación de Socios Estratégicos</a:t>
            </a: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F33A78A5-0EEA-D5AC-1E5F-6FE2E78B383D}"/>
              </a:ext>
            </a:extLst>
          </p:cNvPr>
          <p:cNvCxnSpPr>
            <a:cxnSpLocks/>
          </p:cNvCxnSpPr>
          <p:nvPr/>
        </p:nvCxnSpPr>
        <p:spPr>
          <a:xfrm>
            <a:off x="7377445" y="3104688"/>
            <a:ext cx="1899383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09D5BC9D-882D-7247-33C5-1ECF7A7A7D18}"/>
              </a:ext>
            </a:extLst>
          </p:cNvPr>
          <p:cNvCxnSpPr>
            <a:cxnSpLocks/>
          </p:cNvCxnSpPr>
          <p:nvPr/>
        </p:nvCxnSpPr>
        <p:spPr>
          <a:xfrm>
            <a:off x="7388592" y="2856649"/>
            <a:ext cx="1888236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A0350E4-ABC2-C21B-ED82-B2FD8984CC84}"/>
              </a:ext>
            </a:extLst>
          </p:cNvPr>
          <p:cNvSpPr txBox="1"/>
          <p:nvPr/>
        </p:nvSpPr>
        <p:spPr>
          <a:xfrm>
            <a:off x="10329392" y="2642130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00AEB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Productos, Servicios e</a:t>
            </a:r>
          </a:p>
          <a:p>
            <a:r>
              <a:rPr lang="es-CO" sz="800" b="1" dirty="0">
                <a:solidFill>
                  <a:srgbClr val="00AEB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Información Geográfica</a:t>
            </a:r>
          </a:p>
          <a:p>
            <a:r>
              <a:rPr lang="es-CO" sz="800" b="1" dirty="0">
                <a:solidFill>
                  <a:srgbClr val="00AEB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Valor</a:t>
            </a:r>
          </a:p>
        </p:txBody>
      </p:sp>
      <p:sp>
        <p:nvSpPr>
          <p:cNvPr id="30" name="Flecha curva 29">
            <a:extLst>
              <a:ext uri="{FF2B5EF4-FFF2-40B4-BE49-F238E27FC236}">
                <a16:creationId xmlns:a16="http://schemas.microsoft.com/office/drawing/2014/main" id="{F98983F5-B249-BCAC-C978-3C7E6103DBEC}"/>
              </a:ext>
            </a:extLst>
          </p:cNvPr>
          <p:cNvSpPr/>
          <p:nvPr/>
        </p:nvSpPr>
        <p:spPr>
          <a:xfrm rot="10800000" flipH="1">
            <a:off x="10248493" y="2932367"/>
            <a:ext cx="1537535" cy="294288"/>
          </a:xfrm>
          <a:prstGeom prst="bentArrow">
            <a:avLst>
              <a:gd name="adj1" fmla="val 25000"/>
              <a:gd name="adj2" fmla="val 21139"/>
              <a:gd name="adj3" fmla="val 25000"/>
              <a:gd name="adj4" fmla="val 43750"/>
            </a:avLst>
          </a:prstGeom>
          <a:solidFill>
            <a:srgbClr val="00AEBB"/>
          </a:solidFill>
          <a:ln w="3175">
            <a:solidFill>
              <a:srgbClr val="00AE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3371B21-D70A-EFE2-0964-E33DC78B0E5B}"/>
              </a:ext>
            </a:extLst>
          </p:cNvPr>
          <p:cNvSpPr txBox="1"/>
          <p:nvPr/>
        </p:nvSpPr>
        <p:spPr>
          <a:xfrm>
            <a:off x="156698" y="2932366"/>
            <a:ext cx="148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Datos, Necesidades</a:t>
            </a:r>
          </a:p>
          <a:p>
            <a:r>
              <a:rPr lang="es-CO" sz="8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Expectativas de</a:t>
            </a:r>
          </a:p>
          <a:p>
            <a:r>
              <a:rPr lang="es-CO" sz="8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 Partes Interesadas</a:t>
            </a:r>
          </a:p>
        </p:txBody>
      </p:sp>
      <p:sp>
        <p:nvSpPr>
          <p:cNvPr id="32" name="Flecha curva 31">
            <a:extLst>
              <a:ext uri="{FF2B5EF4-FFF2-40B4-BE49-F238E27FC236}">
                <a16:creationId xmlns:a16="http://schemas.microsoft.com/office/drawing/2014/main" id="{B772A018-31BA-E5B0-E648-AC008C3BB0DF}"/>
              </a:ext>
            </a:extLst>
          </p:cNvPr>
          <p:cNvSpPr/>
          <p:nvPr/>
        </p:nvSpPr>
        <p:spPr>
          <a:xfrm rot="10800000" flipH="1">
            <a:off x="109824" y="3206231"/>
            <a:ext cx="1537535" cy="294288"/>
          </a:xfrm>
          <a:prstGeom prst="bentArrow">
            <a:avLst>
              <a:gd name="adj1" fmla="val 25000"/>
              <a:gd name="adj2" fmla="val 18046"/>
              <a:gd name="adj3" fmla="val 25000"/>
              <a:gd name="adj4" fmla="val 43750"/>
            </a:avLst>
          </a:prstGeom>
          <a:solidFill>
            <a:srgbClr val="7030A0"/>
          </a:solidFill>
          <a:ln w="31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3" name="Rectángulo redondeado 32">
            <a:extLst>
              <a:ext uri="{FF2B5EF4-FFF2-40B4-BE49-F238E27FC236}">
                <a16:creationId xmlns:a16="http://schemas.microsoft.com/office/drawing/2014/main" id="{CE47869F-7551-7D92-45A0-BBD04ECCAB96}"/>
              </a:ext>
            </a:extLst>
          </p:cNvPr>
          <p:cNvSpPr/>
          <p:nvPr/>
        </p:nvSpPr>
        <p:spPr>
          <a:xfrm rot="16200000">
            <a:off x="982223" y="2153983"/>
            <a:ext cx="1831739" cy="294289"/>
          </a:xfrm>
          <a:prstGeom prst="roundRect">
            <a:avLst/>
          </a:prstGeom>
          <a:solidFill>
            <a:srgbClr val="24367D"/>
          </a:solidFill>
          <a:ln>
            <a:solidFill>
              <a:srgbClr val="2436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01DBBD0D-5397-26B3-FB03-3BA36C6F5858}"/>
              </a:ext>
            </a:extLst>
          </p:cNvPr>
          <p:cNvSpPr txBox="1"/>
          <p:nvPr/>
        </p:nvSpPr>
        <p:spPr>
          <a:xfrm rot="16200000">
            <a:off x="1244306" y="2209219"/>
            <a:ext cx="12955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Procesos Estratégicos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2CF8D2D3-AE22-F1C0-941C-78E758A90AC2}"/>
              </a:ext>
            </a:extLst>
          </p:cNvPr>
          <p:cNvCxnSpPr>
            <a:cxnSpLocks/>
          </p:cNvCxnSpPr>
          <p:nvPr/>
        </p:nvCxnSpPr>
        <p:spPr>
          <a:xfrm>
            <a:off x="7412435" y="2964714"/>
            <a:ext cx="1823245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3BBADF1D-9EEA-F515-954E-E4DC704EA396}"/>
              </a:ext>
            </a:extLst>
          </p:cNvPr>
          <p:cNvCxnSpPr>
            <a:cxnSpLocks/>
          </p:cNvCxnSpPr>
          <p:nvPr/>
        </p:nvCxnSpPr>
        <p:spPr>
          <a:xfrm>
            <a:off x="1892079" y="3339753"/>
            <a:ext cx="9788396" cy="0"/>
          </a:xfrm>
          <a:prstGeom prst="line">
            <a:avLst/>
          </a:prstGeom>
          <a:ln w="28575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7" name="Grupo 36">
            <a:extLst>
              <a:ext uri="{FF2B5EF4-FFF2-40B4-BE49-F238E27FC236}">
                <a16:creationId xmlns:a16="http://schemas.microsoft.com/office/drawing/2014/main" id="{6270EA51-89DD-2DB6-61BB-F53D100F92E5}"/>
              </a:ext>
            </a:extLst>
          </p:cNvPr>
          <p:cNvGrpSpPr/>
          <p:nvPr/>
        </p:nvGrpSpPr>
        <p:grpSpPr>
          <a:xfrm rot="5400000">
            <a:off x="6110584" y="3220408"/>
            <a:ext cx="459013" cy="179072"/>
            <a:chOff x="3997435" y="3790949"/>
            <a:chExt cx="459013" cy="179072"/>
          </a:xfrm>
          <a:solidFill>
            <a:srgbClr val="24367D"/>
          </a:solidFill>
        </p:grpSpPr>
        <p:pic>
          <p:nvPicPr>
            <p:cNvPr id="38" name="Gráfico 37" descr="Reproducir">
              <a:extLst>
                <a:ext uri="{FF2B5EF4-FFF2-40B4-BE49-F238E27FC236}">
                  <a16:creationId xmlns:a16="http://schemas.microsoft.com/office/drawing/2014/main" id="{34E35C99-B386-A43E-4B51-8C4A88C6F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63882" y="3790949"/>
              <a:ext cx="192566" cy="177219"/>
            </a:xfrm>
            <a:prstGeom prst="rect">
              <a:avLst/>
            </a:prstGeom>
          </p:spPr>
        </p:pic>
        <p:sp>
          <p:nvSpPr>
            <p:cNvPr id="39" name="Anillo 38">
              <a:extLst>
                <a:ext uri="{FF2B5EF4-FFF2-40B4-BE49-F238E27FC236}">
                  <a16:creationId xmlns:a16="http://schemas.microsoft.com/office/drawing/2014/main" id="{2F14BE7B-8D26-5954-3702-B69C6180AC7D}"/>
                </a:ext>
              </a:extLst>
            </p:cNvPr>
            <p:cNvSpPr/>
            <p:nvPr/>
          </p:nvSpPr>
          <p:spPr>
            <a:xfrm>
              <a:off x="4171210" y="3824957"/>
              <a:ext cx="97988" cy="98250"/>
            </a:xfrm>
            <a:prstGeom prst="donut">
              <a:avLst/>
            </a:prstGeom>
            <a:grpFill/>
            <a:ln w="3175">
              <a:solidFill>
                <a:srgbClr val="24367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chemeClr val="tx1"/>
                </a:solidFill>
              </a:endParaRPr>
            </a:p>
          </p:txBody>
        </p:sp>
        <p:pic>
          <p:nvPicPr>
            <p:cNvPr id="40" name="Gráfico 39" descr="Reproducir">
              <a:extLst>
                <a:ext uri="{FF2B5EF4-FFF2-40B4-BE49-F238E27FC236}">
                  <a16:creationId xmlns:a16="http://schemas.microsoft.com/office/drawing/2014/main" id="{3DF1EF7B-D5DA-7072-DFDD-AB544243E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3997435" y="3792802"/>
              <a:ext cx="192566" cy="177219"/>
            </a:xfrm>
            <a:prstGeom prst="rect">
              <a:avLst/>
            </a:prstGeom>
          </p:spPr>
        </p:pic>
      </p:grpSp>
      <p:sp>
        <p:nvSpPr>
          <p:cNvPr id="41" name="CuadroTexto 40">
            <a:extLst>
              <a:ext uri="{FF2B5EF4-FFF2-40B4-BE49-F238E27FC236}">
                <a16:creationId xmlns:a16="http://schemas.microsoft.com/office/drawing/2014/main" id="{6DEDF8EE-7C26-7C2B-FBE7-CFFFD0FAA78B}"/>
              </a:ext>
            </a:extLst>
          </p:cNvPr>
          <p:cNvSpPr txBox="1"/>
          <p:nvPr/>
        </p:nvSpPr>
        <p:spPr>
          <a:xfrm>
            <a:off x="3073961" y="3897303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de Regulación</a:t>
            </a:r>
          </a:p>
          <a:p>
            <a:pPr algn="ctr"/>
            <a:r>
              <a:rPr lang="es-CO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de Habilitación</a:t>
            </a: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367DF59B-CB92-61A8-0BEE-1DEF66D6D69D}"/>
              </a:ext>
            </a:extLst>
          </p:cNvPr>
          <p:cNvCxnSpPr>
            <a:cxnSpLocks/>
          </p:cNvCxnSpPr>
          <p:nvPr/>
        </p:nvCxnSpPr>
        <p:spPr>
          <a:xfrm>
            <a:off x="3049644" y="4071831"/>
            <a:ext cx="1432515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3" name="Rectángulo redondeado 42">
            <a:extLst>
              <a:ext uri="{FF2B5EF4-FFF2-40B4-BE49-F238E27FC236}">
                <a16:creationId xmlns:a16="http://schemas.microsoft.com/office/drawing/2014/main" id="{E1E7F387-9083-074B-4D8C-112EED1B4F56}"/>
              </a:ext>
            </a:extLst>
          </p:cNvPr>
          <p:cNvSpPr/>
          <p:nvPr/>
        </p:nvSpPr>
        <p:spPr>
          <a:xfrm rot="16200000">
            <a:off x="1250738" y="4062803"/>
            <a:ext cx="1230174" cy="294289"/>
          </a:xfrm>
          <a:prstGeom prst="roundRect">
            <a:avLst/>
          </a:prstGeom>
          <a:solidFill>
            <a:srgbClr val="1F649B"/>
          </a:solidFill>
          <a:ln>
            <a:solidFill>
              <a:srgbClr val="1F64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2F532484-5E50-8EF2-80C9-C70D28DAB47C}"/>
              </a:ext>
            </a:extLst>
          </p:cNvPr>
          <p:cNvSpPr txBox="1"/>
          <p:nvPr/>
        </p:nvSpPr>
        <p:spPr>
          <a:xfrm rot="16200000">
            <a:off x="1260756" y="4119150"/>
            <a:ext cx="1200970" cy="215444"/>
          </a:xfrm>
          <a:prstGeom prst="rect">
            <a:avLst/>
          </a:prstGeom>
          <a:noFill/>
          <a:ln>
            <a:solidFill>
              <a:srgbClr val="1F649B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Procesos Misionales</a:t>
            </a:r>
          </a:p>
        </p:txBody>
      </p:sp>
      <p:cxnSp>
        <p:nvCxnSpPr>
          <p:cNvPr id="45" name="Conector angular 44">
            <a:extLst>
              <a:ext uri="{FF2B5EF4-FFF2-40B4-BE49-F238E27FC236}">
                <a16:creationId xmlns:a16="http://schemas.microsoft.com/office/drawing/2014/main" id="{51BCC309-9BC6-5276-E05E-6591742C8CB0}"/>
              </a:ext>
            </a:extLst>
          </p:cNvPr>
          <p:cNvCxnSpPr>
            <a:cxnSpLocks/>
          </p:cNvCxnSpPr>
          <p:nvPr/>
        </p:nvCxnSpPr>
        <p:spPr>
          <a:xfrm rot="10800000">
            <a:off x="5899909" y="3675016"/>
            <a:ext cx="777032" cy="236333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ángulo redondeado 45">
            <a:extLst>
              <a:ext uri="{FF2B5EF4-FFF2-40B4-BE49-F238E27FC236}">
                <a16:creationId xmlns:a16="http://schemas.microsoft.com/office/drawing/2014/main" id="{F2D81407-0571-3C22-406B-2340030DAE97}"/>
              </a:ext>
            </a:extLst>
          </p:cNvPr>
          <p:cNvSpPr/>
          <p:nvPr/>
        </p:nvSpPr>
        <p:spPr>
          <a:xfrm>
            <a:off x="6734109" y="3600051"/>
            <a:ext cx="3514384" cy="115338"/>
          </a:xfrm>
          <a:prstGeom prst="roundRect">
            <a:avLst/>
          </a:prstGeom>
          <a:solidFill>
            <a:srgbClr val="1F649B"/>
          </a:solidFill>
          <a:ln>
            <a:solidFill>
              <a:srgbClr val="1F64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9D246B32-11F0-0D6C-1FAB-BA7A64CC1B52}"/>
              </a:ext>
            </a:extLst>
          </p:cNvPr>
          <p:cNvSpPr txBox="1"/>
          <p:nvPr/>
        </p:nvSpPr>
        <p:spPr>
          <a:xfrm>
            <a:off x="6975714" y="3545814"/>
            <a:ext cx="29740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de la Información Geográfica para el SAT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B7D7F192-204A-1C24-32DA-D3DB802EE8F9}"/>
              </a:ext>
            </a:extLst>
          </p:cNvPr>
          <p:cNvSpPr txBox="1"/>
          <p:nvPr/>
        </p:nvSpPr>
        <p:spPr>
          <a:xfrm>
            <a:off x="6606882" y="3822420"/>
            <a:ext cx="11424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Catastral</a:t>
            </a:r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2920FF58-414E-6561-226E-7582950726F5}"/>
              </a:ext>
            </a:extLst>
          </p:cNvPr>
          <p:cNvSpPr/>
          <p:nvPr/>
        </p:nvSpPr>
        <p:spPr>
          <a:xfrm>
            <a:off x="2296680" y="3600051"/>
            <a:ext cx="3514384" cy="115338"/>
          </a:xfrm>
          <a:prstGeom prst="roundRect">
            <a:avLst/>
          </a:prstGeom>
          <a:solidFill>
            <a:srgbClr val="1F649B"/>
          </a:solidFill>
          <a:ln>
            <a:solidFill>
              <a:srgbClr val="1F64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EDCB7F75-F0AC-72B0-446A-1708B27BBEE6}"/>
              </a:ext>
            </a:extLst>
          </p:cNvPr>
          <p:cNvSpPr txBox="1"/>
          <p:nvPr/>
        </p:nvSpPr>
        <p:spPr>
          <a:xfrm>
            <a:off x="2503837" y="3547354"/>
            <a:ext cx="26299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de Regulación y Habilitación Catastral</a:t>
            </a:r>
          </a:p>
        </p:txBody>
      </p:sp>
      <p:sp>
        <p:nvSpPr>
          <p:cNvPr id="51" name="Rectángulo redondeado 50">
            <a:extLst>
              <a:ext uri="{FF2B5EF4-FFF2-40B4-BE49-F238E27FC236}">
                <a16:creationId xmlns:a16="http://schemas.microsoft.com/office/drawing/2014/main" id="{90C8EF0B-1179-A352-6690-905E3CCBBAEF}"/>
              </a:ext>
            </a:extLst>
          </p:cNvPr>
          <p:cNvSpPr/>
          <p:nvPr/>
        </p:nvSpPr>
        <p:spPr>
          <a:xfrm>
            <a:off x="2275807" y="4609607"/>
            <a:ext cx="3514384" cy="115338"/>
          </a:xfrm>
          <a:prstGeom prst="roundRect">
            <a:avLst/>
          </a:prstGeom>
          <a:solidFill>
            <a:srgbClr val="1F649B"/>
          </a:solidFill>
          <a:ln>
            <a:solidFill>
              <a:srgbClr val="1F64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F0ED47A7-45C8-8CC0-2D48-69312A2A02AD}"/>
              </a:ext>
            </a:extLst>
          </p:cNvPr>
          <p:cNvSpPr txBox="1"/>
          <p:nvPr/>
        </p:nvSpPr>
        <p:spPr>
          <a:xfrm>
            <a:off x="3298834" y="4549696"/>
            <a:ext cx="1278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</a:t>
            </a:r>
            <a:r>
              <a:rPr lang="es-CO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Valuatoria</a:t>
            </a:r>
            <a:endParaRPr lang="es-CO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Rectángulo redondeado 52">
            <a:extLst>
              <a:ext uri="{FF2B5EF4-FFF2-40B4-BE49-F238E27FC236}">
                <a16:creationId xmlns:a16="http://schemas.microsoft.com/office/drawing/2014/main" id="{61C78D32-4E8E-F874-EE12-0E62FE232CB1}"/>
              </a:ext>
            </a:extLst>
          </p:cNvPr>
          <p:cNvSpPr/>
          <p:nvPr/>
        </p:nvSpPr>
        <p:spPr>
          <a:xfrm>
            <a:off x="6734109" y="4664136"/>
            <a:ext cx="3514384" cy="115338"/>
          </a:xfrm>
          <a:prstGeom prst="roundRect">
            <a:avLst/>
          </a:prstGeom>
          <a:solidFill>
            <a:srgbClr val="1F649B"/>
          </a:solidFill>
          <a:ln>
            <a:solidFill>
              <a:srgbClr val="1F64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D9B61400-E6E9-C3BE-5ADE-6A9C50376602}"/>
              </a:ext>
            </a:extLst>
          </p:cNvPr>
          <p:cNvSpPr txBox="1"/>
          <p:nvPr/>
        </p:nvSpPr>
        <p:spPr>
          <a:xfrm>
            <a:off x="7680184" y="4609607"/>
            <a:ext cx="16676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de IDE Corporativa</a:t>
            </a:r>
          </a:p>
        </p:txBody>
      </p:sp>
      <p:sp>
        <p:nvSpPr>
          <p:cNvPr id="55" name="Flecha izquierda-derecha-arriba 54">
            <a:extLst>
              <a:ext uri="{FF2B5EF4-FFF2-40B4-BE49-F238E27FC236}">
                <a16:creationId xmlns:a16="http://schemas.microsoft.com/office/drawing/2014/main" id="{B2EFB9FD-94D1-72E5-8A89-2225D53BA90C}"/>
              </a:ext>
            </a:extLst>
          </p:cNvPr>
          <p:cNvSpPr/>
          <p:nvPr/>
        </p:nvSpPr>
        <p:spPr>
          <a:xfrm rot="10800000">
            <a:off x="7720163" y="3918381"/>
            <a:ext cx="294290" cy="174012"/>
          </a:xfrm>
          <a:prstGeom prst="leftRightUpArrow">
            <a:avLst/>
          </a:prstGeom>
          <a:solidFill>
            <a:srgbClr val="1F649B"/>
          </a:solidFill>
          <a:ln>
            <a:solidFill>
              <a:srgbClr val="1F64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56" name="Grupo 55">
            <a:extLst>
              <a:ext uri="{FF2B5EF4-FFF2-40B4-BE49-F238E27FC236}">
                <a16:creationId xmlns:a16="http://schemas.microsoft.com/office/drawing/2014/main" id="{835EC2B6-4491-1289-99CF-E1C68876B4BB}"/>
              </a:ext>
            </a:extLst>
          </p:cNvPr>
          <p:cNvGrpSpPr/>
          <p:nvPr/>
        </p:nvGrpSpPr>
        <p:grpSpPr>
          <a:xfrm>
            <a:off x="8048077" y="3762530"/>
            <a:ext cx="2154098" cy="773567"/>
            <a:chOff x="8008029" y="3421610"/>
            <a:chExt cx="2154098" cy="773567"/>
          </a:xfrm>
        </p:grpSpPr>
        <p:cxnSp>
          <p:nvCxnSpPr>
            <p:cNvPr id="57" name="Conector recto 56">
              <a:extLst>
                <a:ext uri="{FF2B5EF4-FFF2-40B4-BE49-F238E27FC236}">
                  <a16:creationId xmlns:a16="http://schemas.microsoft.com/office/drawing/2014/main" id="{EBDD38D3-0824-2471-35B6-D729BF24F9DA}"/>
                </a:ext>
              </a:extLst>
            </p:cNvPr>
            <p:cNvCxnSpPr>
              <a:cxnSpLocks/>
            </p:cNvCxnSpPr>
            <p:nvPr/>
          </p:nvCxnSpPr>
          <p:spPr>
            <a:xfrm>
              <a:off x="8008029" y="3771147"/>
              <a:ext cx="2154098" cy="0"/>
            </a:xfrm>
            <a:prstGeom prst="line">
              <a:avLst/>
            </a:prstGeom>
            <a:ln w="9525" cap="flat" cmpd="sng" algn="ctr">
              <a:solidFill>
                <a:schemeClr val="accent3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8" name="Conector recto 57">
              <a:extLst>
                <a:ext uri="{FF2B5EF4-FFF2-40B4-BE49-F238E27FC236}">
                  <a16:creationId xmlns:a16="http://schemas.microsoft.com/office/drawing/2014/main" id="{0586E050-E482-0277-2580-6E302A4D20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37756" y="3421610"/>
              <a:ext cx="0" cy="773567"/>
            </a:xfrm>
            <a:prstGeom prst="line">
              <a:avLst/>
            </a:prstGeom>
            <a:ln w="9525" cap="flat" cmpd="sng" algn="ctr">
              <a:solidFill>
                <a:schemeClr val="accent3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59" name="CuadroTexto 58">
            <a:extLst>
              <a:ext uri="{FF2B5EF4-FFF2-40B4-BE49-F238E27FC236}">
                <a16:creationId xmlns:a16="http://schemas.microsoft.com/office/drawing/2014/main" id="{20285EF7-2599-6285-CEA2-055675A89C03}"/>
              </a:ext>
            </a:extLst>
          </p:cNvPr>
          <p:cNvSpPr txBox="1"/>
          <p:nvPr/>
        </p:nvSpPr>
        <p:spPr>
          <a:xfrm>
            <a:off x="9140757" y="3823113"/>
            <a:ext cx="1142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Geodésica</a:t>
            </a:r>
          </a:p>
          <a:p>
            <a:pPr algn="ctr"/>
            <a:endParaRPr lang="es-CO" sz="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s-CO" sz="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s-CO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del Conocimiento</a:t>
            </a:r>
          </a:p>
          <a:p>
            <a:pPr algn="ctr"/>
            <a:r>
              <a:rPr lang="es-CO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Geográfico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1CC1ACE8-44EF-0754-3310-566DBD8B79B7}"/>
              </a:ext>
            </a:extLst>
          </p:cNvPr>
          <p:cNvSpPr txBox="1"/>
          <p:nvPr/>
        </p:nvSpPr>
        <p:spPr>
          <a:xfrm>
            <a:off x="8048077" y="3824426"/>
            <a:ext cx="1142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Agrológica</a:t>
            </a:r>
          </a:p>
          <a:p>
            <a:pPr algn="ctr"/>
            <a:endParaRPr lang="es-CO" sz="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s-CO" sz="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s-CO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Cartográfica</a:t>
            </a:r>
          </a:p>
        </p:txBody>
      </p:sp>
      <p:sp>
        <p:nvSpPr>
          <p:cNvPr id="61" name="Rectángulo redondeado 60">
            <a:extLst>
              <a:ext uri="{FF2B5EF4-FFF2-40B4-BE49-F238E27FC236}">
                <a16:creationId xmlns:a16="http://schemas.microsoft.com/office/drawing/2014/main" id="{E13A73AE-228E-A1E0-09C2-8543C7F715C0}"/>
              </a:ext>
            </a:extLst>
          </p:cNvPr>
          <p:cNvSpPr/>
          <p:nvPr/>
        </p:nvSpPr>
        <p:spPr>
          <a:xfrm rot="16200000">
            <a:off x="1571139" y="5390548"/>
            <a:ext cx="589379" cy="294289"/>
          </a:xfrm>
          <a:prstGeom prst="roundRect">
            <a:avLst/>
          </a:prstGeom>
          <a:solidFill>
            <a:srgbClr val="0075A0"/>
          </a:solidFill>
          <a:ln>
            <a:solidFill>
              <a:srgbClr val="0075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1778EA66-C2D9-2499-F7B0-62F3ADC42EFD}"/>
              </a:ext>
            </a:extLst>
          </p:cNvPr>
          <p:cNvSpPr txBox="1"/>
          <p:nvPr/>
        </p:nvSpPr>
        <p:spPr>
          <a:xfrm rot="16200000">
            <a:off x="1525252" y="5362380"/>
            <a:ext cx="67197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Procesos </a:t>
            </a:r>
          </a:p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Apoyo</a:t>
            </a:r>
          </a:p>
        </p:txBody>
      </p: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00B7A72F-A188-702C-8DB7-24AB99EFC9F4}"/>
              </a:ext>
            </a:extLst>
          </p:cNvPr>
          <p:cNvCxnSpPr>
            <a:cxnSpLocks/>
          </p:cNvCxnSpPr>
          <p:nvPr/>
        </p:nvCxnSpPr>
        <p:spPr>
          <a:xfrm>
            <a:off x="1835831" y="4971880"/>
            <a:ext cx="9788396" cy="0"/>
          </a:xfrm>
          <a:prstGeom prst="line">
            <a:avLst/>
          </a:prstGeom>
          <a:ln w="28575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4" name="Grupo 63">
            <a:extLst>
              <a:ext uri="{FF2B5EF4-FFF2-40B4-BE49-F238E27FC236}">
                <a16:creationId xmlns:a16="http://schemas.microsoft.com/office/drawing/2014/main" id="{5D626954-0E4B-4B06-2151-DB871C130799}"/>
              </a:ext>
            </a:extLst>
          </p:cNvPr>
          <p:cNvGrpSpPr/>
          <p:nvPr/>
        </p:nvGrpSpPr>
        <p:grpSpPr>
          <a:xfrm rot="5400000">
            <a:off x="6054336" y="4852535"/>
            <a:ext cx="459013" cy="179072"/>
            <a:chOff x="3997435" y="3790949"/>
            <a:chExt cx="459013" cy="179072"/>
          </a:xfrm>
          <a:solidFill>
            <a:srgbClr val="24367D"/>
          </a:solidFill>
        </p:grpSpPr>
        <p:pic>
          <p:nvPicPr>
            <p:cNvPr id="65" name="Gráfico 64" descr="Reproducir">
              <a:extLst>
                <a:ext uri="{FF2B5EF4-FFF2-40B4-BE49-F238E27FC236}">
                  <a16:creationId xmlns:a16="http://schemas.microsoft.com/office/drawing/2014/main" id="{1DFB2327-880B-0BA4-4D0D-8A9115A35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63882" y="3790949"/>
              <a:ext cx="192566" cy="177219"/>
            </a:xfrm>
            <a:prstGeom prst="rect">
              <a:avLst/>
            </a:prstGeom>
          </p:spPr>
        </p:pic>
        <p:sp>
          <p:nvSpPr>
            <p:cNvPr id="66" name="Anillo 65">
              <a:extLst>
                <a:ext uri="{FF2B5EF4-FFF2-40B4-BE49-F238E27FC236}">
                  <a16:creationId xmlns:a16="http://schemas.microsoft.com/office/drawing/2014/main" id="{2EBE7B58-609E-F6EC-2E13-1AB174C65CA0}"/>
                </a:ext>
              </a:extLst>
            </p:cNvPr>
            <p:cNvSpPr/>
            <p:nvPr/>
          </p:nvSpPr>
          <p:spPr>
            <a:xfrm>
              <a:off x="4171210" y="3824957"/>
              <a:ext cx="97988" cy="98250"/>
            </a:xfrm>
            <a:prstGeom prst="donut">
              <a:avLst/>
            </a:prstGeom>
            <a:grpFill/>
            <a:ln w="3175">
              <a:solidFill>
                <a:srgbClr val="24367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chemeClr val="tx1"/>
                </a:solidFill>
              </a:endParaRPr>
            </a:p>
          </p:txBody>
        </p:sp>
        <p:pic>
          <p:nvPicPr>
            <p:cNvPr id="67" name="Gráfico 66" descr="Reproducir">
              <a:extLst>
                <a:ext uri="{FF2B5EF4-FFF2-40B4-BE49-F238E27FC236}">
                  <a16:creationId xmlns:a16="http://schemas.microsoft.com/office/drawing/2014/main" id="{94F81470-BF03-81EC-B127-09D82DAC9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3997435" y="3792802"/>
              <a:ext cx="192566" cy="177219"/>
            </a:xfrm>
            <a:prstGeom prst="rect">
              <a:avLst/>
            </a:prstGeom>
          </p:spPr>
        </p:pic>
      </p:grpSp>
      <p:sp>
        <p:nvSpPr>
          <p:cNvPr id="68" name="Rectángulo redondeado 67">
            <a:extLst>
              <a:ext uri="{FF2B5EF4-FFF2-40B4-BE49-F238E27FC236}">
                <a16:creationId xmlns:a16="http://schemas.microsoft.com/office/drawing/2014/main" id="{ED532E6F-8FF9-48EC-0BC5-25B7AA839F03}"/>
              </a:ext>
            </a:extLst>
          </p:cNvPr>
          <p:cNvSpPr/>
          <p:nvPr/>
        </p:nvSpPr>
        <p:spPr>
          <a:xfrm>
            <a:off x="2321369" y="5243004"/>
            <a:ext cx="1462842" cy="582667"/>
          </a:xfrm>
          <a:prstGeom prst="roundRect">
            <a:avLst/>
          </a:prstGeom>
          <a:solidFill>
            <a:srgbClr val="0075A0"/>
          </a:solidFill>
          <a:ln>
            <a:solidFill>
              <a:srgbClr val="0075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88874816-D03C-251F-16B3-F421390AB249}"/>
              </a:ext>
            </a:extLst>
          </p:cNvPr>
          <p:cNvSpPr txBox="1"/>
          <p:nvPr/>
        </p:nvSpPr>
        <p:spPr>
          <a:xfrm>
            <a:off x="2370053" y="5365060"/>
            <a:ext cx="1345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Presupuestal, </a:t>
            </a:r>
          </a:p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Contable y Financiera </a:t>
            </a:r>
          </a:p>
        </p:txBody>
      </p:sp>
      <p:sp>
        <p:nvSpPr>
          <p:cNvPr id="70" name="Rectángulo redondeado 69">
            <a:extLst>
              <a:ext uri="{FF2B5EF4-FFF2-40B4-BE49-F238E27FC236}">
                <a16:creationId xmlns:a16="http://schemas.microsoft.com/office/drawing/2014/main" id="{15D0B08A-BDCC-4124-111C-9DBD5DF9228B}"/>
              </a:ext>
            </a:extLst>
          </p:cNvPr>
          <p:cNvSpPr/>
          <p:nvPr/>
        </p:nvSpPr>
        <p:spPr>
          <a:xfrm>
            <a:off x="3964763" y="5254904"/>
            <a:ext cx="867375" cy="577471"/>
          </a:xfrm>
          <a:prstGeom prst="roundRect">
            <a:avLst/>
          </a:prstGeom>
          <a:solidFill>
            <a:srgbClr val="0075A0"/>
          </a:solidFill>
          <a:ln>
            <a:solidFill>
              <a:srgbClr val="0075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694B5AAC-7FED-FBE5-C823-C49489643976}"/>
              </a:ext>
            </a:extLst>
          </p:cNvPr>
          <p:cNvSpPr txBox="1"/>
          <p:nvPr/>
        </p:nvSpPr>
        <p:spPr>
          <a:xfrm>
            <a:off x="4016927" y="5372279"/>
            <a:ext cx="7777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</a:t>
            </a:r>
          </a:p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Contractual</a:t>
            </a:r>
          </a:p>
        </p:txBody>
      </p:sp>
      <p:sp>
        <p:nvSpPr>
          <p:cNvPr id="72" name="Rectángulo redondeado 71">
            <a:extLst>
              <a:ext uri="{FF2B5EF4-FFF2-40B4-BE49-F238E27FC236}">
                <a16:creationId xmlns:a16="http://schemas.microsoft.com/office/drawing/2014/main" id="{8E2B382E-DB3D-D77A-E32D-E103A93CE319}"/>
              </a:ext>
            </a:extLst>
          </p:cNvPr>
          <p:cNvSpPr/>
          <p:nvPr/>
        </p:nvSpPr>
        <p:spPr>
          <a:xfrm>
            <a:off x="5065286" y="5261023"/>
            <a:ext cx="981604" cy="564646"/>
          </a:xfrm>
          <a:prstGeom prst="roundRect">
            <a:avLst/>
          </a:prstGeom>
          <a:solidFill>
            <a:srgbClr val="0075A0"/>
          </a:solidFill>
          <a:ln>
            <a:solidFill>
              <a:srgbClr val="0075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3EC45F56-F1EF-99EB-77C0-A7FEA0022796}"/>
              </a:ext>
            </a:extLst>
          </p:cNvPr>
          <p:cNvSpPr txBox="1"/>
          <p:nvPr/>
        </p:nvSpPr>
        <p:spPr>
          <a:xfrm>
            <a:off x="5184031" y="5279534"/>
            <a:ext cx="74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de</a:t>
            </a:r>
          </a:p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Bienes </a:t>
            </a:r>
          </a:p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Servicios</a:t>
            </a:r>
          </a:p>
        </p:txBody>
      </p:sp>
      <p:sp>
        <p:nvSpPr>
          <p:cNvPr id="74" name="Rectángulo redondeado 73">
            <a:extLst>
              <a:ext uri="{FF2B5EF4-FFF2-40B4-BE49-F238E27FC236}">
                <a16:creationId xmlns:a16="http://schemas.microsoft.com/office/drawing/2014/main" id="{EC097F51-11BF-0AF9-7380-2AF66EF87BBC}"/>
              </a:ext>
            </a:extLst>
          </p:cNvPr>
          <p:cNvSpPr/>
          <p:nvPr/>
        </p:nvSpPr>
        <p:spPr>
          <a:xfrm>
            <a:off x="6414663" y="5259237"/>
            <a:ext cx="842809" cy="564639"/>
          </a:xfrm>
          <a:prstGeom prst="roundRect">
            <a:avLst/>
          </a:prstGeom>
          <a:solidFill>
            <a:srgbClr val="0075A0"/>
          </a:solidFill>
          <a:ln>
            <a:solidFill>
              <a:srgbClr val="0075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36D2CB73-7D96-2EC0-2AD9-9A7426255FE3}"/>
              </a:ext>
            </a:extLst>
          </p:cNvPr>
          <p:cNvSpPr txBox="1"/>
          <p:nvPr/>
        </p:nvSpPr>
        <p:spPr>
          <a:xfrm>
            <a:off x="6532281" y="5334784"/>
            <a:ext cx="575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</a:t>
            </a:r>
          </a:p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Jurídica</a:t>
            </a:r>
          </a:p>
        </p:txBody>
      </p:sp>
      <p:sp>
        <p:nvSpPr>
          <p:cNvPr id="76" name="Rectángulo redondeado 75">
            <a:extLst>
              <a:ext uri="{FF2B5EF4-FFF2-40B4-BE49-F238E27FC236}">
                <a16:creationId xmlns:a16="http://schemas.microsoft.com/office/drawing/2014/main" id="{35A7F2E3-C3CE-0B36-8301-C796D5330DF9}"/>
              </a:ext>
            </a:extLst>
          </p:cNvPr>
          <p:cNvSpPr/>
          <p:nvPr/>
        </p:nvSpPr>
        <p:spPr>
          <a:xfrm>
            <a:off x="7680184" y="5259237"/>
            <a:ext cx="867375" cy="564638"/>
          </a:xfrm>
          <a:prstGeom prst="roundRect">
            <a:avLst/>
          </a:prstGeom>
          <a:solidFill>
            <a:srgbClr val="0075A0"/>
          </a:solidFill>
          <a:ln>
            <a:solidFill>
              <a:srgbClr val="0075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00697E46-CE95-242F-1B05-9A7BB75CB255}"/>
              </a:ext>
            </a:extLst>
          </p:cNvPr>
          <p:cNvSpPr txBox="1"/>
          <p:nvPr/>
        </p:nvSpPr>
        <p:spPr>
          <a:xfrm>
            <a:off x="7696024" y="5341090"/>
            <a:ext cx="8002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</a:t>
            </a:r>
          </a:p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Documental</a:t>
            </a:r>
          </a:p>
        </p:txBody>
      </p:sp>
      <p:sp>
        <p:nvSpPr>
          <p:cNvPr id="78" name="Rectángulo redondeado 77">
            <a:extLst>
              <a:ext uri="{FF2B5EF4-FFF2-40B4-BE49-F238E27FC236}">
                <a16:creationId xmlns:a16="http://schemas.microsoft.com/office/drawing/2014/main" id="{61F28081-26E0-6640-82C7-3F4E4093DCB5}"/>
              </a:ext>
            </a:extLst>
          </p:cNvPr>
          <p:cNvSpPr/>
          <p:nvPr/>
        </p:nvSpPr>
        <p:spPr>
          <a:xfrm>
            <a:off x="8852182" y="5254906"/>
            <a:ext cx="1430997" cy="577470"/>
          </a:xfrm>
          <a:prstGeom prst="roundRect">
            <a:avLst/>
          </a:prstGeom>
          <a:solidFill>
            <a:srgbClr val="0075A0"/>
          </a:solidFill>
          <a:ln>
            <a:solidFill>
              <a:srgbClr val="0075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044E3800-9925-312B-03AC-462B592A7DC3}"/>
              </a:ext>
            </a:extLst>
          </p:cNvPr>
          <p:cNvSpPr txBox="1"/>
          <p:nvPr/>
        </p:nvSpPr>
        <p:spPr>
          <a:xfrm>
            <a:off x="8904978" y="5332306"/>
            <a:ext cx="1340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de</a:t>
            </a:r>
          </a:p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Servicios Tecnológicos</a:t>
            </a:r>
          </a:p>
        </p:txBody>
      </p:sp>
      <p:cxnSp>
        <p:nvCxnSpPr>
          <p:cNvPr id="80" name="Conector recto 79">
            <a:extLst>
              <a:ext uri="{FF2B5EF4-FFF2-40B4-BE49-F238E27FC236}">
                <a16:creationId xmlns:a16="http://schemas.microsoft.com/office/drawing/2014/main" id="{DA496868-A28C-0F7E-33FD-DE3EDACCD52D}"/>
              </a:ext>
            </a:extLst>
          </p:cNvPr>
          <p:cNvCxnSpPr>
            <a:cxnSpLocks/>
          </p:cNvCxnSpPr>
          <p:nvPr/>
        </p:nvCxnSpPr>
        <p:spPr>
          <a:xfrm>
            <a:off x="1865205" y="6039961"/>
            <a:ext cx="9788396" cy="0"/>
          </a:xfrm>
          <a:prstGeom prst="line">
            <a:avLst/>
          </a:prstGeom>
          <a:ln w="28575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81" name="Grupo 80">
            <a:extLst>
              <a:ext uri="{FF2B5EF4-FFF2-40B4-BE49-F238E27FC236}">
                <a16:creationId xmlns:a16="http://schemas.microsoft.com/office/drawing/2014/main" id="{24440D16-D021-F0CA-6AE3-0845B12ED624}"/>
              </a:ext>
            </a:extLst>
          </p:cNvPr>
          <p:cNvGrpSpPr/>
          <p:nvPr/>
        </p:nvGrpSpPr>
        <p:grpSpPr>
          <a:xfrm rot="5400000">
            <a:off x="6083710" y="5920616"/>
            <a:ext cx="459013" cy="179072"/>
            <a:chOff x="3997435" y="3790949"/>
            <a:chExt cx="459013" cy="179072"/>
          </a:xfrm>
          <a:solidFill>
            <a:srgbClr val="24367D"/>
          </a:solidFill>
        </p:grpSpPr>
        <p:pic>
          <p:nvPicPr>
            <p:cNvPr id="82" name="Gráfico 81" descr="Reproducir">
              <a:extLst>
                <a:ext uri="{FF2B5EF4-FFF2-40B4-BE49-F238E27FC236}">
                  <a16:creationId xmlns:a16="http://schemas.microsoft.com/office/drawing/2014/main" id="{80A404AE-CFA0-4509-BAA3-7896F551C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63882" y="3790949"/>
              <a:ext cx="192566" cy="177219"/>
            </a:xfrm>
            <a:prstGeom prst="rect">
              <a:avLst/>
            </a:prstGeom>
          </p:spPr>
        </p:pic>
        <p:sp>
          <p:nvSpPr>
            <p:cNvPr id="83" name="Anillo 82">
              <a:extLst>
                <a:ext uri="{FF2B5EF4-FFF2-40B4-BE49-F238E27FC236}">
                  <a16:creationId xmlns:a16="http://schemas.microsoft.com/office/drawing/2014/main" id="{EC39A311-BAEB-DBB3-2B48-3870E047A31A}"/>
                </a:ext>
              </a:extLst>
            </p:cNvPr>
            <p:cNvSpPr/>
            <p:nvPr/>
          </p:nvSpPr>
          <p:spPr>
            <a:xfrm>
              <a:off x="4171210" y="3824957"/>
              <a:ext cx="97988" cy="98250"/>
            </a:xfrm>
            <a:prstGeom prst="donut">
              <a:avLst/>
            </a:prstGeom>
            <a:grpFill/>
            <a:ln w="3175">
              <a:solidFill>
                <a:srgbClr val="24367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chemeClr val="tx1"/>
                </a:solidFill>
              </a:endParaRPr>
            </a:p>
          </p:txBody>
        </p:sp>
        <p:pic>
          <p:nvPicPr>
            <p:cNvPr id="84" name="Gráfico 83" descr="Reproducir">
              <a:extLst>
                <a:ext uri="{FF2B5EF4-FFF2-40B4-BE49-F238E27FC236}">
                  <a16:creationId xmlns:a16="http://schemas.microsoft.com/office/drawing/2014/main" id="{1F20ABAD-F7DB-558D-927A-7215A9406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3997435" y="3792802"/>
              <a:ext cx="192566" cy="177219"/>
            </a:xfrm>
            <a:prstGeom prst="rect">
              <a:avLst/>
            </a:prstGeom>
          </p:spPr>
        </p:pic>
      </p:grpSp>
      <p:sp>
        <p:nvSpPr>
          <p:cNvPr id="85" name="Rectángulo redondeado 84">
            <a:extLst>
              <a:ext uri="{FF2B5EF4-FFF2-40B4-BE49-F238E27FC236}">
                <a16:creationId xmlns:a16="http://schemas.microsoft.com/office/drawing/2014/main" id="{51B07B5E-7E0C-A189-1B90-30750A3BE88A}"/>
              </a:ext>
            </a:extLst>
          </p:cNvPr>
          <p:cNvSpPr/>
          <p:nvPr/>
        </p:nvSpPr>
        <p:spPr>
          <a:xfrm>
            <a:off x="6734109" y="6373070"/>
            <a:ext cx="3514384" cy="115338"/>
          </a:xfrm>
          <a:prstGeom prst="roundRect">
            <a:avLst/>
          </a:prstGeom>
          <a:solidFill>
            <a:srgbClr val="04A3BD"/>
          </a:solidFill>
          <a:ln>
            <a:solidFill>
              <a:srgbClr val="04A3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AD7126B8-5DD9-D67E-705D-18D72371E968}"/>
              </a:ext>
            </a:extLst>
          </p:cNvPr>
          <p:cNvSpPr txBox="1"/>
          <p:nvPr/>
        </p:nvSpPr>
        <p:spPr>
          <a:xfrm>
            <a:off x="7267352" y="6325816"/>
            <a:ext cx="16930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Evaluación y Seguimiento</a:t>
            </a:r>
          </a:p>
        </p:txBody>
      </p:sp>
      <p:sp>
        <p:nvSpPr>
          <p:cNvPr id="87" name="Rectángulo redondeado 86">
            <a:extLst>
              <a:ext uri="{FF2B5EF4-FFF2-40B4-BE49-F238E27FC236}">
                <a16:creationId xmlns:a16="http://schemas.microsoft.com/office/drawing/2014/main" id="{CEE27926-93A3-35A8-F9EC-0CC80C799268}"/>
              </a:ext>
            </a:extLst>
          </p:cNvPr>
          <p:cNvSpPr/>
          <p:nvPr/>
        </p:nvSpPr>
        <p:spPr>
          <a:xfrm>
            <a:off x="3118021" y="6357071"/>
            <a:ext cx="2928869" cy="115338"/>
          </a:xfrm>
          <a:prstGeom prst="roundRect">
            <a:avLst/>
          </a:prstGeom>
          <a:solidFill>
            <a:srgbClr val="04A3BD"/>
          </a:solidFill>
          <a:ln>
            <a:solidFill>
              <a:srgbClr val="04A3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2ED5EB06-D4E8-04FD-E892-9A50DDA897BD}"/>
              </a:ext>
            </a:extLst>
          </p:cNvPr>
          <p:cNvSpPr txBox="1"/>
          <p:nvPr/>
        </p:nvSpPr>
        <p:spPr>
          <a:xfrm>
            <a:off x="3805374" y="6308652"/>
            <a:ext cx="26299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Gestión Disciplinaria</a:t>
            </a:r>
          </a:p>
        </p:txBody>
      </p:sp>
      <p:sp>
        <p:nvSpPr>
          <p:cNvPr id="89" name="Rectángulo redondeado 88">
            <a:extLst>
              <a:ext uri="{FF2B5EF4-FFF2-40B4-BE49-F238E27FC236}">
                <a16:creationId xmlns:a16="http://schemas.microsoft.com/office/drawing/2014/main" id="{36CE8801-1462-A49F-E193-03AD4866D127}"/>
              </a:ext>
            </a:extLst>
          </p:cNvPr>
          <p:cNvSpPr/>
          <p:nvPr/>
        </p:nvSpPr>
        <p:spPr>
          <a:xfrm>
            <a:off x="1647360" y="6254252"/>
            <a:ext cx="1230174" cy="294289"/>
          </a:xfrm>
          <a:prstGeom prst="roundRect">
            <a:avLst/>
          </a:prstGeom>
          <a:solidFill>
            <a:srgbClr val="04A3BD"/>
          </a:solidFill>
          <a:ln>
            <a:solidFill>
              <a:srgbClr val="04A3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9058076A-E6DC-69AB-0A7C-F912F57193D4}"/>
              </a:ext>
            </a:extLst>
          </p:cNvPr>
          <p:cNvSpPr txBox="1"/>
          <p:nvPr/>
        </p:nvSpPr>
        <p:spPr>
          <a:xfrm>
            <a:off x="1631679" y="6234281"/>
            <a:ext cx="1245855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Procesos de</a:t>
            </a:r>
          </a:p>
          <a:p>
            <a:pPr algn="ctr"/>
            <a:r>
              <a:rPr lang="es-CO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Evaluación y Control</a:t>
            </a:r>
          </a:p>
        </p:txBody>
      </p:sp>
    </p:spTree>
    <p:extLst>
      <p:ext uri="{BB962C8B-B14F-4D97-AF65-F5344CB8AC3E}">
        <p14:creationId xmlns:p14="http://schemas.microsoft.com/office/powerpoint/2010/main" val="94949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5061461-3436-674D-820F-64BD972044F4}"/>
              </a:ext>
            </a:extLst>
          </p:cNvPr>
          <p:cNvSpPr txBox="1"/>
          <p:nvPr/>
        </p:nvSpPr>
        <p:spPr>
          <a:xfrm>
            <a:off x="2251618" y="2705725"/>
            <a:ext cx="64175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Catastro </a:t>
            </a:r>
          </a:p>
          <a:p>
            <a:r>
              <a:rPr lang="es-ES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Multipropósito:</a:t>
            </a:r>
          </a:p>
          <a:p>
            <a:r>
              <a:rPr lang="es-ES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Fines metas y sus beneficios</a:t>
            </a:r>
            <a:endParaRPr lang="es-CO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BA50351-DD8B-814D-A594-47B855C4AFFC}"/>
              </a:ext>
            </a:extLst>
          </p:cNvPr>
          <p:cNvSpPr txBox="1"/>
          <p:nvPr/>
        </p:nvSpPr>
        <p:spPr>
          <a:xfrm>
            <a:off x="452019" y="2497976"/>
            <a:ext cx="32966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36729699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ueba1" id="{79DFF5CC-B964-5A44-9AE9-6D4296FBD57B}" vid="{EE32DE1E-5FF3-AC4F-B3A7-F8654A4D35B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bf70ef2-06d3-4192-9aee-5a0cbd17d1f9" xsi:nil="true"/>
    <lcf76f155ced4ddcb4097134ff3c332f xmlns="a5c6ec00-7d18-4ffe-905a-78ad11886dd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3C8E8ED7F45264A854CA383BE781EC2" ma:contentTypeVersion="14" ma:contentTypeDescription="Crear nuevo documento." ma:contentTypeScope="" ma:versionID="534cf296c00225c1e6320bd38a3f9b60">
  <xsd:schema xmlns:xsd="http://www.w3.org/2001/XMLSchema" xmlns:xs="http://www.w3.org/2001/XMLSchema" xmlns:p="http://schemas.microsoft.com/office/2006/metadata/properties" xmlns:ns2="a5c6ec00-7d18-4ffe-905a-78ad11886dd5" xmlns:ns3="cbf70ef2-06d3-4192-9aee-5a0cbd17d1f9" targetNamespace="http://schemas.microsoft.com/office/2006/metadata/properties" ma:root="true" ma:fieldsID="a38840d42f4770aabc53a3afd6f76170" ns2:_="" ns3:_="">
    <xsd:import namespace="a5c6ec00-7d18-4ffe-905a-78ad11886dd5"/>
    <xsd:import namespace="cbf70ef2-06d3-4192-9aee-5a0cbd17d1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c6ec00-7d18-4ffe-905a-78ad11886d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Etiquetas de imagen" ma:readOnly="false" ma:fieldId="{5cf76f15-5ced-4ddc-b409-7134ff3c332f}" ma:taxonomyMulti="true" ma:sspId="f7177639-5b3b-41ea-846e-d21bebb5f1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f70ef2-06d3-4192-9aee-5a0cbd17d1f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61ca36e-0a6a-4f3e-8a9b-317ee209e817}" ma:internalName="TaxCatchAll" ma:showField="CatchAllData" ma:web="cbf70ef2-06d3-4192-9aee-5a0cbd17d1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EAD353-DB54-46C0-A308-A27C4E3CAE97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cbf70ef2-06d3-4192-9aee-5a0cbd17d1f9"/>
    <ds:schemaRef ds:uri="http://schemas.openxmlformats.org/package/2006/metadata/core-properties"/>
    <ds:schemaRef ds:uri="a5c6ec00-7d18-4ffe-905a-78ad11886dd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D87EC0C-483B-47B2-AAA5-B9C7B438A7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c6ec00-7d18-4ffe-905a-78ad11886dd5"/>
    <ds:schemaRef ds:uri="cbf70ef2-06d3-4192-9aee-5a0cbd17d1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F3B672D-A5F6-486B-916E-9EF4184024C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2101</TotalTime>
  <Words>570</Words>
  <Application>Microsoft Office PowerPoint</Application>
  <PresentationFormat>Panorámica</PresentationFormat>
  <Paragraphs>166</Paragraphs>
  <Slides>41</Slides>
  <Notes>13</Notes>
  <HiddenSlides>1</HiddenSlides>
  <MMClips>0</MMClips>
  <ScaleCrop>false</ScaleCrop>
  <HeadingPairs>
    <vt:vector size="6" baseType="variant">
      <vt:variant>
        <vt:lpstr>Fuentes usadas</vt:lpstr>
      </vt:variant>
      <vt:variant>
        <vt:i4>16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58" baseType="lpstr">
      <vt:lpstr>Arial</vt:lpstr>
      <vt:lpstr>Arial Black</vt:lpstr>
      <vt:lpstr>Calibri</vt:lpstr>
      <vt:lpstr>Calibri Light</vt:lpstr>
      <vt:lpstr>Comfortaa</vt:lpstr>
      <vt:lpstr>Fira Sans Extra Condensed Medium</vt:lpstr>
      <vt:lpstr>Geo</vt:lpstr>
      <vt:lpstr>Gill Sans</vt:lpstr>
      <vt:lpstr>Montserrat</vt:lpstr>
      <vt:lpstr>Montserrat Alternates</vt:lpstr>
      <vt:lpstr>Montserrat Alternates Medium</vt:lpstr>
      <vt:lpstr>Montserrat Black</vt:lpstr>
      <vt:lpstr>Montserrat SemiBold</vt:lpstr>
      <vt:lpstr>Roboto Condensed Light</vt:lpstr>
      <vt:lpstr>Verdana</vt:lpstr>
      <vt:lpstr>Work Sans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CESAR RODRIGUEZ</dc:creator>
  <cp:keywords/>
  <dc:description/>
  <cp:lastModifiedBy>user</cp:lastModifiedBy>
  <cp:revision>109</cp:revision>
  <dcterms:created xsi:type="dcterms:W3CDTF">2023-06-26T14:23:37Z</dcterms:created>
  <dcterms:modified xsi:type="dcterms:W3CDTF">2023-11-16T13:24:47Z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CatchAll">
    <vt:lpwstr/>
  </property>
  <property fmtid="{D5CDD505-2E9C-101B-9397-08002B2CF9AE}" pid="3" name="lcf76f155ced4ddcb4097134ff3c332f">
    <vt:lpwstr/>
  </property>
  <property fmtid="{D5CDD505-2E9C-101B-9397-08002B2CF9AE}" pid="4" name="MediaServiceImageTags">
    <vt:lpwstr/>
  </property>
  <property fmtid="{D5CDD505-2E9C-101B-9397-08002B2CF9AE}" pid="5" name="ContentTypeId">
    <vt:lpwstr>0x01010033C8E8ED7F45264A854CA383BE781EC2</vt:lpwstr>
  </property>
</Properties>
</file>