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ítulo, 2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8CE2BF-9811-412B-B579-4002D59608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E4B4-A8BC-4DF5-BA97-8B5BC3B0A997}" type="datetimeFigureOut">
              <a:rPr lang="es-CO" smtClean="0"/>
              <a:t>10/04/2012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C7DB-5018-453A-9836-2E8C8864B4D8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DIRECCION%20GENERAL%205nov09.pptx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s-ES" sz="36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ESPECIFICACIONES TECNICAS</a:t>
            </a:r>
          </a:p>
        </p:txBody>
      </p:sp>
      <p:sp>
        <p:nvSpPr>
          <p:cNvPr id="13" name="Rectangle 12"/>
          <p:cNvSpPr/>
          <p:nvPr/>
        </p:nvSpPr>
        <p:spPr>
          <a:xfrm rot="16200000">
            <a:off x="-1360273" y="3232088"/>
            <a:ext cx="3876832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PINTURA SEÑALETICA</a:t>
            </a:r>
            <a:endParaRPr lang="en-US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57224" y="1000108"/>
          <a:ext cx="7572428" cy="47742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264"/>
                <a:gridCol w="5572164"/>
              </a:tblGrid>
              <a:tr h="642942">
                <a:tc>
                  <a:txBody>
                    <a:bodyPr/>
                    <a:lstStyle/>
                    <a:p>
                      <a:r>
                        <a:rPr lang="es-CO" dirty="0" smtClean="0"/>
                        <a:t>CARACTERISTICAS</a:t>
                      </a:r>
                      <a:endParaRPr lang="es-CO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Impresión en </a:t>
                      </a:r>
                      <a:r>
                        <a:rPr lang="es-ES" dirty="0" err="1" smtClean="0"/>
                        <a:t>screen</a:t>
                      </a:r>
                      <a:r>
                        <a:rPr lang="es-ES" dirty="0" smtClean="0"/>
                        <a:t>, reproducción o impresión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a través de una malla de seda.</a:t>
                      </a:r>
                      <a:endParaRPr lang="es-ES_tradnl" dirty="0" smtClean="0"/>
                    </a:p>
                  </a:txBody>
                  <a:tcPr/>
                </a:tc>
              </a:tr>
              <a:tr h="1237771">
                <a:tc>
                  <a:txBody>
                    <a:bodyPr/>
                    <a:lstStyle/>
                    <a:p>
                      <a:r>
                        <a:rPr lang="es-CO" dirty="0" smtClean="0"/>
                        <a:t>ESPECIFICACIONES</a:t>
                      </a:r>
                      <a:endParaRPr lang="es-CO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800" dirty="0" smtClean="0"/>
                        <a:t>Logo 9x7 cm</a:t>
                      </a:r>
                      <a:r>
                        <a:rPr lang="es-CO" sz="1800" baseline="0" dirty="0" smtClean="0"/>
                        <a:t> ubicado a 2,5 cm del borde izquierdo</a:t>
                      </a:r>
                    </a:p>
                    <a:p>
                      <a:pPr algn="just"/>
                      <a:r>
                        <a:rPr lang="es-CO" sz="1800" dirty="0" smtClean="0"/>
                        <a:t>Pintura</a:t>
                      </a:r>
                      <a:r>
                        <a:rPr lang="es-CO" sz="1800" baseline="0" dirty="0" smtClean="0"/>
                        <a:t> Negra (</a:t>
                      </a:r>
                      <a:r>
                        <a:rPr lang="es-CO" sz="1800" baseline="0" dirty="0" err="1" smtClean="0"/>
                        <a:t>Patone</a:t>
                      </a:r>
                      <a:r>
                        <a:rPr lang="es-CO" sz="1800" baseline="0" dirty="0" smtClean="0"/>
                        <a:t>  </a:t>
                      </a:r>
                      <a:r>
                        <a:rPr lang="es-CO" sz="1800" baseline="0" dirty="0" err="1" smtClean="0"/>
                        <a:t>Process</a:t>
                      </a:r>
                      <a:r>
                        <a:rPr lang="es-CO" sz="1800" baseline="0" dirty="0" smtClean="0"/>
                        <a:t> Black C) y Verde (</a:t>
                      </a:r>
                      <a:r>
                        <a:rPr lang="es-CO" sz="1800" baseline="0" dirty="0" err="1" smtClean="0"/>
                        <a:t>Patone</a:t>
                      </a:r>
                      <a:r>
                        <a:rPr lang="es-CO" sz="1800" baseline="0" dirty="0" smtClean="0"/>
                        <a:t> 368 C)</a:t>
                      </a:r>
                    </a:p>
                    <a:p>
                      <a:pPr algn="just"/>
                      <a:r>
                        <a:rPr lang="es-CO" sz="1800" baseline="0" dirty="0" smtClean="0"/>
                        <a:t>Identificación según lista a 2.5 cm del borde derecho</a:t>
                      </a:r>
                      <a:endParaRPr lang="es-CO" sz="1800" dirty="0" smtClean="0"/>
                    </a:p>
                  </a:txBody>
                  <a:tcPr/>
                </a:tc>
              </a:tr>
              <a:tr h="2893548">
                <a:tc>
                  <a:txBody>
                    <a:bodyPr/>
                    <a:lstStyle/>
                    <a:p>
                      <a:r>
                        <a:rPr lang="es-CO" dirty="0" smtClean="0"/>
                        <a:t>IMAGEN</a:t>
                      </a:r>
                      <a:endParaRPr lang="es-CO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13 Imagen" descr="LOGO.jpg">
            <a:hlinkClick r:id="rId2" action="ppaction://hlinkpres?slideindex=5&amp;slidetitle=CENTRO ZONAL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4947" y="1000108"/>
            <a:ext cx="839053" cy="360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928934"/>
            <a:ext cx="2857520" cy="136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lum bright="6000" contrast="-18000"/>
          </a:blip>
          <a:srcRect/>
          <a:stretch>
            <a:fillRect/>
          </a:stretch>
        </p:blipFill>
        <p:spPr bwMode="auto">
          <a:xfrm>
            <a:off x="2571736" y="4357694"/>
            <a:ext cx="2357454" cy="16175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lum bright="6000" contrast="-18000"/>
          </a:blip>
          <a:srcRect/>
          <a:stretch>
            <a:fillRect/>
          </a:stretch>
        </p:blipFill>
        <p:spPr bwMode="auto">
          <a:xfrm rot="10800000">
            <a:off x="5072066" y="4429132"/>
            <a:ext cx="2084214" cy="158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56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ICBF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Luis.Erazo</dc:creator>
  <cp:lastModifiedBy>Luis.Erazo</cp:lastModifiedBy>
  <cp:revision>21</cp:revision>
  <dcterms:created xsi:type="dcterms:W3CDTF">2012-04-10T13:34:55Z</dcterms:created>
  <dcterms:modified xsi:type="dcterms:W3CDTF">2012-04-10T16:51:28Z</dcterms:modified>
</cp:coreProperties>
</file>