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9A06A-28B8-4C50-A474-945F47371FC6}" type="datetimeFigureOut">
              <a:rPr lang="es-CO" smtClean="0"/>
              <a:pPr/>
              <a:t>24/10/2016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7B569-9E10-4FBC-88FF-643D0C98D6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39 Rectángulo"/>
          <p:cNvSpPr/>
          <p:nvPr/>
        </p:nvSpPr>
        <p:spPr>
          <a:xfrm>
            <a:off x="1187624" y="476672"/>
            <a:ext cx="6624736" cy="5760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75656" y="0"/>
            <a:ext cx="5976664" cy="404664"/>
          </a:xfrm>
        </p:spPr>
        <p:txBody>
          <a:bodyPr>
            <a:noAutofit/>
          </a:bodyPr>
          <a:lstStyle/>
          <a:p>
            <a:r>
              <a:rPr lang="es-CO" sz="1200" b="1" dirty="0" smtClean="0"/>
              <a:t>MODELO PLACA INMUEBLE PROPIO</a:t>
            </a:r>
            <a:endParaRPr lang="es-CO" sz="1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rot="16200000">
            <a:off x="-2922376" y="2867608"/>
            <a:ext cx="6912768" cy="1068016"/>
          </a:xfrm>
        </p:spPr>
        <p:txBody>
          <a:bodyPr>
            <a:normAutofit/>
          </a:bodyPr>
          <a:lstStyle/>
          <a:p>
            <a:r>
              <a:rPr lang="es-CO" sz="1600" b="1" dirty="0">
                <a:solidFill>
                  <a:schemeClr val="tx1"/>
                </a:solidFill>
              </a:rPr>
              <a:t>Especificaciones Técnicas</a:t>
            </a:r>
            <a:r>
              <a:rPr lang="es-CO" sz="1600" b="1" dirty="0" smtClean="0">
                <a:solidFill>
                  <a:schemeClr val="tx1"/>
                </a:solidFill>
              </a:rPr>
              <a:t>: </a:t>
            </a:r>
            <a:r>
              <a:rPr lang="es-CO" sz="1600" dirty="0" smtClean="0">
                <a:solidFill>
                  <a:schemeClr val="tx1"/>
                </a:solidFill>
              </a:rPr>
              <a:t>Dimensión</a:t>
            </a:r>
            <a:r>
              <a:rPr lang="es-CO" sz="1600" dirty="0">
                <a:solidFill>
                  <a:schemeClr val="tx1"/>
                </a:solidFill>
              </a:rPr>
              <a:t>: Dos </a:t>
            </a:r>
            <a:r>
              <a:rPr lang="es-CO" sz="1600" dirty="0" smtClean="0">
                <a:solidFill>
                  <a:schemeClr val="tx1"/>
                </a:solidFill>
              </a:rPr>
              <a:t>octavos</a:t>
            </a:r>
            <a:endParaRPr lang="es-CO" sz="1600" dirty="0">
              <a:solidFill>
                <a:schemeClr val="tx1"/>
              </a:solidFill>
            </a:endParaRPr>
          </a:p>
          <a:p>
            <a:r>
              <a:rPr lang="es-CO" sz="1600" dirty="0">
                <a:solidFill>
                  <a:schemeClr val="tx1"/>
                </a:solidFill>
              </a:rPr>
              <a:t>Piedra Muñeca </a:t>
            </a:r>
            <a:r>
              <a:rPr lang="es-CO" sz="1600" dirty="0" smtClean="0">
                <a:solidFill>
                  <a:schemeClr val="tx1"/>
                </a:solidFill>
              </a:rPr>
              <a:t>Amarilla</a:t>
            </a:r>
          </a:p>
          <a:p>
            <a:r>
              <a:rPr lang="es-CO" sz="1600" dirty="0" smtClean="0">
                <a:solidFill>
                  <a:schemeClr val="tx1"/>
                </a:solidFill>
              </a:rPr>
              <a:t>Letra  y logo monocromático de acuerdo al catalogo de imagen corporativa ICBF</a:t>
            </a:r>
          </a:p>
          <a:p>
            <a:pPr algn="l"/>
            <a:endParaRPr lang="es-CO" sz="1600" dirty="0">
              <a:solidFill>
                <a:srgbClr val="FF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15868" t="15375" r="13997" b="32437"/>
          <a:stretch>
            <a:fillRect/>
          </a:stretch>
        </p:blipFill>
        <p:spPr bwMode="auto">
          <a:xfrm>
            <a:off x="1187624" y="476672"/>
            <a:ext cx="6480720" cy="316835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3203848" y="3068960"/>
            <a:ext cx="252028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8" name="7 Conector recto"/>
          <p:cNvCxnSpPr/>
          <p:nvPr/>
        </p:nvCxnSpPr>
        <p:spPr>
          <a:xfrm flipV="1">
            <a:off x="3131840" y="4005064"/>
            <a:ext cx="2880320" cy="92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3059832" y="3717032"/>
            <a:ext cx="30243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dirty="0" smtClean="0">
                <a:latin typeface="Arial Black" pitchFamily="34" charset="0"/>
              </a:rPr>
              <a:t>Juan Manuel Santos </a:t>
            </a:r>
            <a:endParaRPr lang="es-CO" sz="2000" dirty="0">
              <a:latin typeface="Arial Black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835696" y="2924944"/>
            <a:ext cx="53285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dirty="0" smtClean="0">
                <a:latin typeface="Corbel" pitchFamily="34" charset="0"/>
              </a:rPr>
              <a:t>Este Centro Zonal se Construyó</a:t>
            </a:r>
          </a:p>
          <a:p>
            <a:pPr algn="ctr"/>
            <a:r>
              <a:rPr lang="es-CO" sz="2000" dirty="0" smtClean="0">
                <a:latin typeface="Corbel" pitchFamily="34" charset="0"/>
              </a:rPr>
              <a:t>Durante el Gobierno del Presidente </a:t>
            </a:r>
            <a:r>
              <a:rPr lang="es-CO" sz="2000" b="1" dirty="0" smtClean="0">
                <a:latin typeface="Corbel" pitchFamily="34" charset="0"/>
              </a:rPr>
              <a:t> </a:t>
            </a:r>
            <a:endParaRPr lang="es-CO" sz="2000" b="1" dirty="0">
              <a:latin typeface="Corbel" pitchFamily="34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3419872" y="1916832"/>
            <a:ext cx="2016224" cy="3600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1" name="30 Rectángulo"/>
          <p:cNvSpPr/>
          <p:nvPr/>
        </p:nvSpPr>
        <p:spPr>
          <a:xfrm>
            <a:off x="3059832" y="1772816"/>
            <a:ext cx="41044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200" b="1" dirty="0" smtClean="0">
                <a:latin typeface="Impact" pitchFamily="34" charset="0"/>
              </a:rPr>
              <a:t>COSTA PACIFICA</a:t>
            </a:r>
            <a:endParaRPr lang="es-CO" sz="3200" b="1" dirty="0">
              <a:latin typeface="Impact" pitchFamily="34" charset="0"/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2195736" y="5517232"/>
            <a:ext cx="496855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7" name="36 Rectángulo"/>
          <p:cNvSpPr/>
          <p:nvPr/>
        </p:nvSpPr>
        <p:spPr>
          <a:xfrm>
            <a:off x="1835696" y="5733256"/>
            <a:ext cx="5328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dirty="0" smtClean="0">
                <a:latin typeface="Corbel" pitchFamily="34" charset="0"/>
              </a:rPr>
              <a:t>Prosperidad para Todos</a:t>
            </a:r>
            <a:endParaRPr lang="es-CO" sz="2000" b="1" dirty="0">
              <a:latin typeface="Corbel" pitchFamily="34" charset="0"/>
            </a:endParaRPr>
          </a:p>
        </p:txBody>
      </p:sp>
      <p:sp>
        <p:nvSpPr>
          <p:cNvPr id="39" name="38 Rectángulo"/>
          <p:cNvSpPr/>
          <p:nvPr/>
        </p:nvSpPr>
        <p:spPr>
          <a:xfrm>
            <a:off x="1835696" y="5229200"/>
            <a:ext cx="5328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dirty="0" smtClean="0">
                <a:latin typeface="Corbel" pitchFamily="34" charset="0"/>
              </a:rPr>
              <a:t>Manizales, </a:t>
            </a:r>
            <a:r>
              <a:rPr lang="es-CO" sz="2000" dirty="0">
                <a:latin typeface="Corbel" pitchFamily="34" charset="0"/>
              </a:rPr>
              <a:t>(</a:t>
            </a:r>
            <a:r>
              <a:rPr lang="es-CO" sz="2000" dirty="0" smtClean="0">
                <a:solidFill>
                  <a:srgbClr val="FF0000"/>
                </a:solidFill>
                <a:latin typeface="Corbel" pitchFamily="34" charset="0"/>
              </a:rPr>
              <a:t>mes</a:t>
            </a:r>
            <a:r>
              <a:rPr lang="es-CO" sz="2000" dirty="0" smtClean="0">
                <a:latin typeface="Corbel" pitchFamily="34" charset="0"/>
              </a:rPr>
              <a:t>) 201</a:t>
            </a:r>
            <a:r>
              <a:rPr lang="es-CO" sz="2000" dirty="0" smtClean="0">
                <a:solidFill>
                  <a:srgbClr val="FF0000"/>
                </a:solidFill>
                <a:latin typeface="Corbel" pitchFamily="34" charset="0"/>
              </a:rPr>
              <a:t>X</a:t>
            </a:r>
            <a:endParaRPr lang="es-CO" sz="2000" b="1" dirty="0">
              <a:solidFill>
                <a:srgbClr val="FF0000"/>
              </a:solidFill>
              <a:latin typeface="Corbel" pitchFamily="34" charset="0"/>
            </a:endParaRPr>
          </a:p>
        </p:txBody>
      </p:sp>
      <p:cxnSp>
        <p:nvCxnSpPr>
          <p:cNvPr id="17" name="16 Conector recto"/>
          <p:cNvCxnSpPr/>
          <p:nvPr/>
        </p:nvCxnSpPr>
        <p:spPr>
          <a:xfrm flipV="1">
            <a:off x="3059832" y="4725144"/>
            <a:ext cx="2880320" cy="92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17 Rectángulo"/>
          <p:cNvSpPr/>
          <p:nvPr/>
        </p:nvSpPr>
        <p:spPr>
          <a:xfrm>
            <a:off x="2267744" y="443711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dirty="0" smtClean="0">
                <a:latin typeface="Arial Black" pitchFamily="34" charset="0"/>
              </a:rPr>
              <a:t>        </a:t>
            </a:r>
            <a:r>
              <a:rPr lang="es-CO" sz="2000" dirty="0" err="1" smtClean="0">
                <a:latin typeface="Arial Black" pitchFamily="34" charset="0"/>
              </a:rPr>
              <a:t>xxxxxx</a:t>
            </a:r>
            <a:r>
              <a:rPr lang="es-CO" sz="2000" dirty="0" smtClean="0">
                <a:latin typeface="Arial Black" pitchFamily="34" charset="0"/>
              </a:rPr>
              <a:t> </a:t>
            </a:r>
            <a:r>
              <a:rPr lang="es-CO" sz="2000" dirty="0" err="1" smtClean="0">
                <a:latin typeface="Arial Black" pitchFamily="34" charset="0"/>
              </a:rPr>
              <a:t>xxxx</a:t>
            </a:r>
            <a:r>
              <a:rPr lang="es-CO" sz="2000" dirty="0" smtClean="0">
                <a:latin typeface="Arial Black" pitchFamily="34" charset="0"/>
              </a:rPr>
              <a:t> </a:t>
            </a:r>
            <a:r>
              <a:rPr lang="es-CO" sz="2000" dirty="0" err="1" smtClean="0">
                <a:latin typeface="Arial Black" pitchFamily="34" charset="0"/>
              </a:rPr>
              <a:t>xxxxxx</a:t>
            </a:r>
            <a:endParaRPr lang="es-CO" sz="2000" dirty="0" smtClean="0">
              <a:latin typeface="Arial Black" pitchFamily="34" charset="0"/>
            </a:endParaRPr>
          </a:p>
          <a:p>
            <a:r>
              <a:rPr lang="es-CO" sz="2000" dirty="0" smtClean="0">
                <a:latin typeface="Corbel" pitchFamily="34" charset="0"/>
              </a:rPr>
              <a:t>                       Director General ICBF</a:t>
            </a:r>
            <a:endParaRPr lang="es-CO" sz="2000" dirty="0">
              <a:latin typeface="Corbe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1475656" y="1412776"/>
            <a:ext cx="6048672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b="1" dirty="0" smtClean="0">
                <a:solidFill>
                  <a:schemeClr val="tx1"/>
                </a:solidFill>
                <a:latin typeface="+mj-lt"/>
              </a:rPr>
              <a:t>CENTRO ZONAL </a:t>
            </a:r>
          </a:p>
          <a:p>
            <a:pPr algn="ctr"/>
            <a:r>
              <a:rPr lang="es-CO" sz="4000" b="1" dirty="0" smtClean="0">
                <a:solidFill>
                  <a:schemeClr val="tx1"/>
                </a:solidFill>
                <a:latin typeface="+mj-lt"/>
              </a:rPr>
              <a:t>MANIZALES</a:t>
            </a:r>
            <a:endParaRPr lang="es-CO" sz="4000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61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Corbel</vt:lpstr>
      <vt:lpstr>Impact</vt:lpstr>
      <vt:lpstr>Tema de Office</vt:lpstr>
      <vt:lpstr>MODELO PLACA INMUEBLE PROPIO</vt:lpstr>
    </vt:vector>
  </TitlesOfParts>
  <Company>ICBF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PLACA INMUEBLE ARRIENDO</dc:title>
  <dc:creator>Luis.Erazo</dc:creator>
  <cp:lastModifiedBy>IANOS DAVID PEREZ DIAZ</cp:lastModifiedBy>
  <cp:revision>150</cp:revision>
  <dcterms:created xsi:type="dcterms:W3CDTF">2011-03-09T16:43:36Z</dcterms:created>
  <dcterms:modified xsi:type="dcterms:W3CDTF">2016-10-24T17:18:12Z</dcterms:modified>
</cp:coreProperties>
</file>