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9A06A-28B8-4C50-A474-945F47371FC6}" type="datetimeFigureOut">
              <a:rPr lang="es-CO" smtClean="0"/>
              <a:pPr/>
              <a:t>24/10/2016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7B569-9E10-4FBC-88FF-643D0C98D6A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9A06A-28B8-4C50-A474-945F47371FC6}" type="datetimeFigureOut">
              <a:rPr lang="es-CO" smtClean="0"/>
              <a:pPr/>
              <a:t>24/10/2016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7B569-9E10-4FBC-88FF-643D0C98D6A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9A06A-28B8-4C50-A474-945F47371FC6}" type="datetimeFigureOut">
              <a:rPr lang="es-CO" smtClean="0"/>
              <a:pPr/>
              <a:t>24/10/2016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7B569-9E10-4FBC-88FF-643D0C98D6A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9A06A-28B8-4C50-A474-945F47371FC6}" type="datetimeFigureOut">
              <a:rPr lang="es-CO" smtClean="0"/>
              <a:pPr/>
              <a:t>24/10/2016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7B569-9E10-4FBC-88FF-643D0C98D6A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9A06A-28B8-4C50-A474-945F47371FC6}" type="datetimeFigureOut">
              <a:rPr lang="es-CO" smtClean="0"/>
              <a:pPr/>
              <a:t>24/10/2016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7B569-9E10-4FBC-88FF-643D0C98D6A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9A06A-28B8-4C50-A474-945F47371FC6}" type="datetimeFigureOut">
              <a:rPr lang="es-CO" smtClean="0"/>
              <a:pPr/>
              <a:t>24/10/2016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7B569-9E10-4FBC-88FF-643D0C98D6A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9A06A-28B8-4C50-A474-945F47371FC6}" type="datetimeFigureOut">
              <a:rPr lang="es-CO" smtClean="0"/>
              <a:pPr/>
              <a:t>24/10/2016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7B569-9E10-4FBC-88FF-643D0C98D6A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9A06A-28B8-4C50-A474-945F47371FC6}" type="datetimeFigureOut">
              <a:rPr lang="es-CO" smtClean="0"/>
              <a:pPr/>
              <a:t>24/10/2016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7B569-9E10-4FBC-88FF-643D0C98D6A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9A06A-28B8-4C50-A474-945F47371FC6}" type="datetimeFigureOut">
              <a:rPr lang="es-CO" smtClean="0"/>
              <a:pPr/>
              <a:t>24/10/2016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7B569-9E10-4FBC-88FF-643D0C98D6A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9A06A-28B8-4C50-A474-945F47371FC6}" type="datetimeFigureOut">
              <a:rPr lang="es-CO" smtClean="0"/>
              <a:pPr/>
              <a:t>24/10/2016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7B569-9E10-4FBC-88FF-643D0C98D6A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9A06A-28B8-4C50-A474-945F47371FC6}" type="datetimeFigureOut">
              <a:rPr lang="es-CO" smtClean="0"/>
              <a:pPr/>
              <a:t>24/10/2016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7B569-9E10-4FBC-88FF-643D0C98D6A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9A06A-28B8-4C50-A474-945F47371FC6}" type="datetimeFigureOut">
              <a:rPr lang="es-CO" smtClean="0"/>
              <a:pPr/>
              <a:t>24/10/2016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7B569-9E10-4FBC-88FF-643D0C98D6A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71600" y="0"/>
            <a:ext cx="7128792" cy="548680"/>
          </a:xfrm>
        </p:spPr>
        <p:txBody>
          <a:bodyPr>
            <a:noAutofit/>
          </a:bodyPr>
          <a:lstStyle/>
          <a:p>
            <a:r>
              <a:rPr lang="es-CO" sz="2000" b="1" dirty="0" smtClean="0"/>
              <a:t>MODELO AVISO CENTROS ZONALES y REGIONALES</a:t>
            </a:r>
            <a:endParaRPr lang="es-CO" sz="2000" b="1" dirty="0"/>
          </a:p>
        </p:txBody>
      </p:sp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2" cstate="print"/>
          <a:srcRect r="11052" b="25934"/>
          <a:stretch>
            <a:fillRect/>
          </a:stretch>
        </p:blipFill>
        <p:spPr bwMode="auto">
          <a:xfrm>
            <a:off x="1979712" y="476672"/>
            <a:ext cx="5040560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2 Subtítulo"/>
          <p:cNvSpPr>
            <a:spLocks noGrp="1"/>
          </p:cNvSpPr>
          <p:nvPr>
            <p:ph type="subTitle" idx="1"/>
          </p:nvPr>
        </p:nvSpPr>
        <p:spPr>
          <a:xfrm>
            <a:off x="1187624" y="5373216"/>
            <a:ext cx="7272808" cy="1296144"/>
          </a:xfrm>
        </p:spPr>
        <p:txBody>
          <a:bodyPr>
            <a:normAutofit fontScale="62500" lnSpcReduction="20000"/>
          </a:bodyPr>
          <a:lstStyle/>
          <a:p>
            <a:r>
              <a:rPr lang="es-CO" sz="2100" b="1" dirty="0">
                <a:solidFill>
                  <a:schemeClr val="tx1"/>
                </a:solidFill>
              </a:rPr>
              <a:t>Especificaciones Técnicas:</a:t>
            </a:r>
            <a:endParaRPr lang="es-CO" sz="2100" dirty="0">
              <a:solidFill>
                <a:schemeClr val="tx1"/>
              </a:solidFill>
            </a:endParaRPr>
          </a:p>
          <a:p>
            <a:r>
              <a:rPr lang="es-CO" sz="2100" dirty="0" smtClean="0">
                <a:solidFill>
                  <a:schemeClr val="tx1"/>
                </a:solidFill>
              </a:rPr>
              <a:t>Dimensión: De acuerdo al espacio a ubicar el letrero 1.30x1.80mt aproximadamente para el caso del centro zonal </a:t>
            </a:r>
            <a:r>
              <a:rPr lang="es-CO" sz="2100" dirty="0" smtClean="0">
                <a:solidFill>
                  <a:schemeClr val="tx1"/>
                </a:solidFill>
              </a:rPr>
              <a:t>MANIZALES</a:t>
            </a:r>
            <a:endParaRPr lang="es-CO" sz="2100" dirty="0">
              <a:solidFill>
                <a:schemeClr val="tx1"/>
              </a:solidFill>
            </a:endParaRPr>
          </a:p>
          <a:p>
            <a:r>
              <a:rPr lang="es-CO" sz="2100" dirty="0">
                <a:solidFill>
                  <a:schemeClr val="tx1"/>
                </a:solidFill>
              </a:rPr>
              <a:t>Base </a:t>
            </a:r>
            <a:r>
              <a:rPr lang="es-CO" sz="2100" dirty="0" smtClean="0">
                <a:solidFill>
                  <a:schemeClr val="tx1"/>
                </a:solidFill>
              </a:rPr>
              <a:t>y Remaches en </a:t>
            </a:r>
            <a:r>
              <a:rPr lang="es-CO" sz="2100" dirty="0">
                <a:solidFill>
                  <a:schemeClr val="tx1"/>
                </a:solidFill>
              </a:rPr>
              <a:t>acero inoxidable</a:t>
            </a:r>
          </a:p>
          <a:p>
            <a:r>
              <a:rPr lang="es-CO" sz="2100" dirty="0">
                <a:solidFill>
                  <a:schemeClr val="tx1"/>
                </a:solidFill>
              </a:rPr>
              <a:t>Acrílico trasparente impreso</a:t>
            </a:r>
          </a:p>
          <a:p>
            <a:r>
              <a:rPr lang="es-CO" sz="2100" dirty="0" smtClean="0">
                <a:solidFill>
                  <a:schemeClr val="tx1"/>
                </a:solidFill>
              </a:rPr>
              <a:t>Letra negra y logo con color de </a:t>
            </a:r>
            <a:r>
              <a:rPr lang="es-CO" sz="2100" dirty="0">
                <a:solidFill>
                  <a:schemeClr val="tx1"/>
                </a:solidFill>
              </a:rPr>
              <a:t>acuerdo al catalogo de imagen corporativa ICBF</a:t>
            </a:r>
          </a:p>
          <a:p>
            <a:pPr algn="l"/>
            <a:endParaRPr lang="es-CO" dirty="0"/>
          </a:p>
        </p:txBody>
      </p:sp>
      <p:sp>
        <p:nvSpPr>
          <p:cNvPr id="5" name="4 Rectángulo"/>
          <p:cNvSpPr/>
          <p:nvPr/>
        </p:nvSpPr>
        <p:spPr>
          <a:xfrm>
            <a:off x="3707904" y="4149080"/>
            <a:ext cx="2160240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563888" y="4077072"/>
            <a:ext cx="2520280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CENTRO ZONAL </a:t>
            </a:r>
            <a:r>
              <a:rPr kumimoji="0" lang="es-CO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MANIZALES</a:t>
            </a:r>
            <a:endParaRPr kumimoji="0" lang="es-CO" sz="11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1532</TotalTime>
  <Words>54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Tema de Office</vt:lpstr>
      <vt:lpstr>MODELO AVISO CENTROS ZONALES y REGIONALES</vt:lpstr>
    </vt:vector>
  </TitlesOfParts>
  <Company>ICBF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 PLACA INMUEBLE ARRIENDO</dc:title>
  <dc:creator>Luis.Erazo</dc:creator>
  <cp:lastModifiedBy>IANOS DAVID PEREZ DIAZ</cp:lastModifiedBy>
  <cp:revision>129</cp:revision>
  <dcterms:created xsi:type="dcterms:W3CDTF">2011-03-09T16:43:36Z</dcterms:created>
  <dcterms:modified xsi:type="dcterms:W3CDTF">2016-10-24T17:19:49Z</dcterms:modified>
</cp:coreProperties>
</file>