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952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86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8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26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1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6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43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4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4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85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00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4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8EA7-6CCB-4E5E-986B-029EE8BD996A}" type="datetimeFigureOut">
              <a:rPr lang="es-CO" smtClean="0"/>
              <a:t>22/05/15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6F02-FB5A-4F8A-816F-108FDA4C460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86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549922" y="974169"/>
            <a:ext cx="9069950" cy="5667259"/>
            <a:chOff x="1261166" y="460825"/>
            <a:chExt cx="10047768" cy="668788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1628" t="9876" r="32442" b="12108"/>
            <a:stretch/>
          </p:blipFill>
          <p:spPr>
            <a:xfrm>
              <a:off x="1261166" y="460825"/>
              <a:ext cx="10047768" cy="668788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3878820" y="602673"/>
              <a:ext cx="7408718" cy="1298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699264" y="1809588"/>
              <a:ext cx="598217" cy="1298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261166" y="4289552"/>
              <a:ext cx="1762589" cy="2246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61166" y="3804765"/>
              <a:ext cx="1308852" cy="670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315453" y="240632"/>
            <a:ext cx="930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LOCALIZACIÓN PREDIO SOLEDAD - ATLÁNTICO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3311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21" t="22351" r="26526" b="17766"/>
          <a:stretch/>
        </p:blipFill>
        <p:spPr>
          <a:xfrm>
            <a:off x="2776487" y="946484"/>
            <a:ext cx="6479807" cy="48447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1315453" y="240632"/>
            <a:ext cx="930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LOCALIZACIÓN PREDIO SOLEDAD - ATLÁNTICO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77439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Macintosh PowerPoint</Application>
  <PresentationFormat>Personalizado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FERNANDA PACHECO GOMEZ</dc:creator>
  <cp:lastModifiedBy>Vanessa Jimenez Davila</cp:lastModifiedBy>
  <cp:revision>1</cp:revision>
  <dcterms:created xsi:type="dcterms:W3CDTF">2015-05-22T15:47:41Z</dcterms:created>
  <dcterms:modified xsi:type="dcterms:W3CDTF">2015-05-22T21:16:27Z</dcterms:modified>
</cp:coreProperties>
</file>